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WC Mano Negra Bold" charset="1" panose="02000506000000020004"/>
      <p:regular r:id="rId19"/>
    </p:embeddedFont>
    <p:embeddedFont>
      <p:font typeface="Slopes" charset="1" panose="00000000000000000000"/>
      <p:regular r:id="rId20"/>
    </p:embeddedFont>
    <p:embeddedFont>
      <p:font typeface="Schoolbell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1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jpeg" Type="http://schemas.openxmlformats.org/officeDocument/2006/relationships/image"/><Relationship Id="rId12" Target="../media/image58.pn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15.pn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1.png" Type="http://schemas.openxmlformats.org/officeDocument/2006/relationships/image"/><Relationship Id="rId20" Target="../media/image36.png" Type="http://schemas.openxmlformats.org/officeDocument/2006/relationships/image"/><Relationship Id="rId21" Target="../media/image37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Relationship Id="rId6" Target="../media/image53.png" Type="http://schemas.openxmlformats.org/officeDocument/2006/relationships/image"/><Relationship Id="rId7" Target="../media/image14.png" Type="http://schemas.openxmlformats.org/officeDocument/2006/relationships/image"/><Relationship Id="rId8" Target="../media/image54.jpe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jpe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15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2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6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08468">
            <a:off x="12064264" y="-172122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6" y="0"/>
                </a:lnTo>
                <a:lnTo>
                  <a:pt x="4331226" y="7028359"/>
                </a:lnTo>
                <a:lnTo>
                  <a:pt x="0" y="702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4455">
            <a:off x="2152187" y="7167781"/>
            <a:ext cx="4734768" cy="1299909"/>
          </a:xfrm>
          <a:custGeom>
            <a:avLst/>
            <a:gdLst/>
            <a:ahLst/>
            <a:cxnLst/>
            <a:rect r="r" b="b" t="t" l="l"/>
            <a:pathLst>
              <a:path h="1299909" w="4734768">
                <a:moveTo>
                  <a:pt x="0" y="0"/>
                </a:moveTo>
                <a:lnTo>
                  <a:pt x="4734768" y="0"/>
                </a:lnTo>
                <a:lnTo>
                  <a:pt x="4734768" y="1299908"/>
                </a:lnTo>
                <a:lnTo>
                  <a:pt x="0" y="129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03238">
            <a:off x="6425308" y="575604"/>
            <a:ext cx="1952747" cy="1778775"/>
          </a:xfrm>
          <a:custGeom>
            <a:avLst/>
            <a:gdLst/>
            <a:ahLst/>
            <a:cxnLst/>
            <a:rect r="r" b="b" t="t" l="l"/>
            <a:pathLst>
              <a:path h="1778775" w="1952747">
                <a:moveTo>
                  <a:pt x="0" y="0"/>
                </a:moveTo>
                <a:lnTo>
                  <a:pt x="1952747" y="0"/>
                </a:lnTo>
                <a:lnTo>
                  <a:pt x="1952747" y="1778775"/>
                </a:lnTo>
                <a:lnTo>
                  <a:pt x="0" y="177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3005">
            <a:off x="9232340" y="1988238"/>
            <a:ext cx="9795881" cy="5536802"/>
          </a:xfrm>
          <a:custGeom>
            <a:avLst/>
            <a:gdLst/>
            <a:ahLst/>
            <a:cxnLst/>
            <a:rect r="r" b="b" t="t" l="l"/>
            <a:pathLst>
              <a:path h="5536802" w="9795881">
                <a:moveTo>
                  <a:pt x="0" y="0"/>
                </a:moveTo>
                <a:lnTo>
                  <a:pt x="9795881" y="0"/>
                </a:lnTo>
                <a:lnTo>
                  <a:pt x="9795881" y="5536802"/>
                </a:lnTo>
                <a:lnTo>
                  <a:pt x="0" y="5536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72673">
            <a:off x="9545577" y="4311671"/>
            <a:ext cx="447193" cy="889936"/>
          </a:xfrm>
          <a:custGeom>
            <a:avLst/>
            <a:gdLst/>
            <a:ahLst/>
            <a:cxnLst/>
            <a:rect r="r" b="b" t="t" l="l"/>
            <a:pathLst>
              <a:path h="889936" w="447193">
                <a:moveTo>
                  <a:pt x="0" y="0"/>
                </a:moveTo>
                <a:lnTo>
                  <a:pt x="447193" y="0"/>
                </a:lnTo>
                <a:lnTo>
                  <a:pt x="447193" y="889937"/>
                </a:lnTo>
                <a:lnTo>
                  <a:pt x="0" y="889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2955" y="174380"/>
            <a:ext cx="10207029" cy="10127803"/>
            <a:chOff x="0" y="0"/>
            <a:chExt cx="13609372" cy="13503738"/>
          </a:xfrm>
        </p:grpSpPr>
        <p:sp>
          <p:nvSpPr>
            <p:cNvPr name="TextBox 9" id="9"/>
            <p:cNvSpPr txBox="true"/>
            <p:nvPr/>
          </p:nvSpPr>
          <p:spPr>
            <a:xfrm rot="-97278">
              <a:off x="4156520" y="13228785"/>
              <a:ext cx="5514602" cy="196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2"/>
                </a:lnSpc>
              </a:pPr>
              <a:r>
                <a:rPr lang="en-US" sz="947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Struggles of the Every Day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97278">
              <a:off x="142183" y="338916"/>
              <a:ext cx="13329319" cy="9934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37"/>
                </a:lnSpc>
              </a:pPr>
            </a:p>
            <a:p>
              <a:pPr algn="l">
                <a:lnSpc>
                  <a:spcPts val="8337"/>
                </a:lnSpc>
              </a:pPr>
              <a:r>
                <a:rPr lang="en-US" sz="8337">
                  <a:solidFill>
                    <a:srgbClr val="264250"/>
                  </a:solidFill>
                  <a:latin typeface="WC Mano Negra Bold"/>
                  <a:ea typeface="WC Mano Negra Bold"/>
                  <a:cs typeface="WC Mano Negra Bold"/>
                  <a:sym typeface="WC Mano Negra Bold"/>
                </a:rPr>
                <a:t>Drowsiness Detection </a:t>
              </a:r>
            </a:p>
            <a:p>
              <a:pPr algn="l">
                <a:lnSpc>
                  <a:spcPts val="8337"/>
                </a:lnSpc>
              </a:pPr>
              <a:r>
                <a:rPr lang="en-US" sz="8337">
                  <a:solidFill>
                    <a:srgbClr val="264250"/>
                  </a:solidFill>
                  <a:latin typeface="WC Mano Negra Bold"/>
                  <a:ea typeface="WC Mano Negra Bold"/>
                  <a:cs typeface="WC Mano Negra Bold"/>
                  <a:sym typeface="WC Mano Negra Bold"/>
                </a:rPr>
                <a:t>and Accident Prevention System</a:t>
              </a:r>
            </a:p>
            <a:p>
              <a:pPr algn="l">
                <a:lnSpc>
                  <a:spcPts val="8337"/>
                </a:lnSpc>
              </a:pPr>
              <a:r>
                <a:rPr lang="en-US" sz="8337">
                  <a:solidFill>
                    <a:srgbClr val="264250"/>
                  </a:solidFill>
                  <a:latin typeface="WC Mano Negra Bold"/>
                  <a:ea typeface="WC Mano Negra Bold"/>
                  <a:cs typeface="WC Mano Negra Bold"/>
                  <a:sym typeface="WC Mano Negra Bold"/>
                </a:rPr>
                <a:t> </a:t>
              </a:r>
            </a:p>
            <a:p>
              <a:pPr algn="l">
                <a:lnSpc>
                  <a:spcPts val="833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-283130">
            <a:off x="2490890" y="7487638"/>
            <a:ext cx="4887234" cy="77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8"/>
              </a:lnSpc>
              <a:spcBef>
                <a:spcPct val="0"/>
              </a:spcBef>
            </a:pPr>
            <a:r>
              <a:rPr lang="en-US" b="true" sz="5868" strike="noStrike" u="none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BATCH NO- 2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1194">
            <a:off x="8052780" y="2435602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0" y="0"/>
                </a:moveTo>
                <a:lnTo>
                  <a:pt x="10896600" y="0"/>
                </a:lnTo>
                <a:lnTo>
                  <a:pt x="10896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75" t="0" r="-244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6584">
            <a:off x="-133514" y="3353364"/>
            <a:ext cx="19195802" cy="6484822"/>
          </a:xfrm>
          <a:custGeom>
            <a:avLst/>
            <a:gdLst/>
            <a:ahLst/>
            <a:cxnLst/>
            <a:rect r="r" b="b" t="t" l="l"/>
            <a:pathLst>
              <a:path h="6484822" w="19195802">
                <a:moveTo>
                  <a:pt x="0" y="0"/>
                </a:moveTo>
                <a:lnTo>
                  <a:pt x="19195802" y="0"/>
                </a:lnTo>
                <a:lnTo>
                  <a:pt x="19195802" y="6484823"/>
                </a:lnTo>
                <a:lnTo>
                  <a:pt x="0" y="648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43" r="-21841" b="-1445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89382">
            <a:off x="2746995" y="631588"/>
            <a:ext cx="1940265" cy="1767405"/>
          </a:xfrm>
          <a:custGeom>
            <a:avLst/>
            <a:gdLst/>
            <a:ahLst/>
            <a:cxnLst/>
            <a:rect r="r" b="b" t="t" l="l"/>
            <a:pathLst>
              <a:path h="1767405" w="1940265">
                <a:moveTo>
                  <a:pt x="0" y="0"/>
                </a:moveTo>
                <a:lnTo>
                  <a:pt x="1940265" y="0"/>
                </a:lnTo>
                <a:lnTo>
                  <a:pt x="1940265" y="1767405"/>
                </a:lnTo>
                <a:lnTo>
                  <a:pt x="0" y="176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0954" y="1762941"/>
            <a:ext cx="11366867" cy="174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56"/>
              </a:lnSpc>
              <a:spcBef>
                <a:spcPct val="0"/>
              </a:spcBef>
            </a:pPr>
            <a:r>
              <a:rPr lang="en-US" sz="13056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17127" y="8131685"/>
            <a:ext cx="2908115" cy="45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096233">
            <a:off x="-1822877" y="5008675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0" y="0"/>
                </a:moveTo>
                <a:lnTo>
                  <a:pt x="4533900" y="0"/>
                </a:lnTo>
                <a:lnTo>
                  <a:pt x="4533900" y="2533317"/>
                </a:lnTo>
                <a:lnTo>
                  <a:pt x="0" y="2533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60114">
            <a:off x="16137583" y="2794586"/>
            <a:ext cx="3074669" cy="978304"/>
          </a:xfrm>
          <a:custGeom>
            <a:avLst/>
            <a:gdLst/>
            <a:ahLst/>
            <a:cxnLst/>
            <a:rect r="r" b="b" t="t" l="l"/>
            <a:pathLst>
              <a:path h="978304" w="3074669">
                <a:moveTo>
                  <a:pt x="0" y="0"/>
                </a:moveTo>
                <a:lnTo>
                  <a:pt x="3074669" y="0"/>
                </a:lnTo>
                <a:lnTo>
                  <a:pt x="3074669" y="978304"/>
                </a:lnTo>
                <a:lnTo>
                  <a:pt x="0" y="978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289551"/>
            <a:ext cx="17220775" cy="396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2311" indent="-351156" lvl="1">
              <a:lnSpc>
                <a:spcPts val="4554"/>
              </a:lnSpc>
              <a:buFont typeface="Arial"/>
              <a:buChar char="•"/>
            </a:pPr>
            <a:r>
              <a:rPr lang="en-US" sz="325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The system is affordable and can be implemented in both personal and commercial vehicles.</a:t>
            </a:r>
          </a:p>
          <a:p>
            <a:pPr algn="ctr">
              <a:lnSpc>
                <a:spcPts val="4554"/>
              </a:lnSpc>
            </a:pPr>
          </a:p>
          <a:p>
            <a:pPr algn="ctr" marL="702311" indent="-351156" lvl="1">
              <a:lnSpc>
                <a:spcPts val="4554"/>
              </a:lnSpc>
              <a:buFont typeface="Arial"/>
              <a:buChar char="•"/>
            </a:pPr>
            <a:r>
              <a:rPr lang="en-US" sz="325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It enhances driver awareness and reduces the risk of human error.</a:t>
            </a:r>
          </a:p>
          <a:p>
            <a:pPr algn="ctr">
              <a:lnSpc>
                <a:spcPts val="4554"/>
              </a:lnSpc>
            </a:pPr>
          </a:p>
          <a:p>
            <a:pPr algn="ctr" marL="702311" indent="-351156" lvl="1">
              <a:lnSpc>
                <a:spcPts val="4554"/>
              </a:lnSpc>
              <a:buFont typeface="Arial"/>
              <a:buChar char="•"/>
            </a:pPr>
            <a:r>
              <a:rPr lang="en-US" sz="325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With further development, it can be integrated with vehicle control systems for automatic emergency responses.</a:t>
            </a:r>
          </a:p>
          <a:p>
            <a:pPr algn="ctr">
              <a:lnSpc>
                <a:spcPts val="45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964296" y="3669340"/>
            <a:ext cx="3871996" cy="5322332"/>
          </a:xfrm>
          <a:custGeom>
            <a:avLst/>
            <a:gdLst/>
            <a:ahLst/>
            <a:cxnLst/>
            <a:rect r="r" b="b" t="t" l="l"/>
            <a:pathLst>
              <a:path h="5322332" w="3871996">
                <a:moveTo>
                  <a:pt x="3871996" y="0"/>
                </a:moveTo>
                <a:lnTo>
                  <a:pt x="0" y="0"/>
                </a:lnTo>
                <a:lnTo>
                  <a:pt x="0" y="5322332"/>
                </a:lnTo>
                <a:lnTo>
                  <a:pt x="3871996" y="5322332"/>
                </a:lnTo>
                <a:lnTo>
                  <a:pt x="38719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3908" y="2392590"/>
            <a:ext cx="12720183" cy="6550894"/>
          </a:xfrm>
          <a:custGeom>
            <a:avLst/>
            <a:gdLst/>
            <a:ahLst/>
            <a:cxnLst/>
            <a:rect r="r" b="b" t="t" l="l"/>
            <a:pathLst>
              <a:path h="6550894" w="12720183">
                <a:moveTo>
                  <a:pt x="0" y="0"/>
                </a:moveTo>
                <a:lnTo>
                  <a:pt x="12720184" y="0"/>
                </a:lnTo>
                <a:lnTo>
                  <a:pt x="12720184" y="6550895"/>
                </a:lnTo>
                <a:lnTo>
                  <a:pt x="0" y="655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1343515"/>
            <a:ext cx="7315200" cy="1888652"/>
          </a:xfrm>
          <a:custGeom>
            <a:avLst/>
            <a:gdLst/>
            <a:ahLst/>
            <a:cxnLst/>
            <a:rect r="r" b="b" t="t" l="l"/>
            <a:pathLst>
              <a:path h="1888652" w="7315200">
                <a:moveTo>
                  <a:pt x="0" y="0"/>
                </a:moveTo>
                <a:lnTo>
                  <a:pt x="7315200" y="0"/>
                </a:lnTo>
                <a:lnTo>
                  <a:pt x="7315200" y="1888652"/>
                </a:lnTo>
                <a:lnTo>
                  <a:pt x="0" y="1888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3069">
            <a:off x="11444723" y="536837"/>
            <a:ext cx="1312019" cy="2610983"/>
          </a:xfrm>
          <a:custGeom>
            <a:avLst/>
            <a:gdLst/>
            <a:ahLst/>
            <a:cxnLst/>
            <a:rect r="r" b="b" t="t" l="l"/>
            <a:pathLst>
              <a:path h="2610983" w="1312019">
                <a:moveTo>
                  <a:pt x="0" y="0"/>
                </a:moveTo>
                <a:lnTo>
                  <a:pt x="1312019" y="0"/>
                </a:lnTo>
                <a:lnTo>
                  <a:pt x="1312019" y="2610982"/>
                </a:lnTo>
                <a:lnTo>
                  <a:pt x="0" y="261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1600">
            <a:off x="10636851" y="8077585"/>
            <a:ext cx="4329497" cy="865899"/>
          </a:xfrm>
          <a:custGeom>
            <a:avLst/>
            <a:gdLst/>
            <a:ahLst/>
            <a:cxnLst/>
            <a:rect r="r" b="b" t="t" l="l"/>
            <a:pathLst>
              <a:path h="865899" w="4329497">
                <a:moveTo>
                  <a:pt x="0" y="0"/>
                </a:moveTo>
                <a:lnTo>
                  <a:pt x="4329498" y="0"/>
                </a:lnTo>
                <a:lnTo>
                  <a:pt x="4329498" y="865900"/>
                </a:lnTo>
                <a:lnTo>
                  <a:pt x="0" y="865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36292" y="1868715"/>
            <a:ext cx="591346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THANKYOU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7268" y="3346467"/>
            <a:ext cx="8033204" cy="386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7"/>
              </a:lnSpc>
            </a:pPr>
          </a:p>
          <a:p>
            <a:pPr algn="l">
              <a:lnSpc>
                <a:spcPts val="6057"/>
              </a:lnSpc>
            </a:pPr>
            <a:r>
              <a:rPr lang="en-US" sz="6057" spc="181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Questions and Suggestions </a:t>
            </a:r>
          </a:p>
          <a:p>
            <a:pPr algn="l">
              <a:lnSpc>
                <a:spcPts val="6057"/>
              </a:lnSpc>
            </a:pPr>
            <a:r>
              <a:rPr lang="en-US" sz="6057" spc="181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WELCOME !</a:t>
            </a:r>
            <a:r>
              <a:rPr lang="en-US" sz="6057" spc="181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 </a:t>
            </a:r>
          </a:p>
          <a:p>
            <a:pPr algn="l">
              <a:lnSpc>
                <a:spcPts val="605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9207">
            <a:off x="2954147" y="6663798"/>
            <a:ext cx="3859946" cy="5686845"/>
          </a:xfrm>
          <a:custGeom>
            <a:avLst/>
            <a:gdLst/>
            <a:ahLst/>
            <a:cxnLst/>
            <a:rect r="r" b="b" t="t" l="l"/>
            <a:pathLst>
              <a:path h="5686845" w="3859946">
                <a:moveTo>
                  <a:pt x="0" y="0"/>
                </a:moveTo>
                <a:lnTo>
                  <a:pt x="3859946" y="0"/>
                </a:lnTo>
                <a:lnTo>
                  <a:pt x="3859946" y="5686846"/>
                </a:lnTo>
                <a:lnTo>
                  <a:pt x="0" y="568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08468">
            <a:off x="686754" y="6204340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6" y="0"/>
                </a:lnTo>
                <a:lnTo>
                  <a:pt x="4331226" y="7028358"/>
                </a:lnTo>
                <a:lnTo>
                  <a:pt x="0" y="702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683998">
            <a:off x="-4221148" y="1471327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0" y="7344346"/>
                </a:moveTo>
                <a:lnTo>
                  <a:pt x="10896600" y="7344346"/>
                </a:lnTo>
                <a:lnTo>
                  <a:pt x="10896600" y="0"/>
                </a:lnTo>
                <a:lnTo>
                  <a:pt x="0" y="0"/>
                </a:lnTo>
                <a:lnTo>
                  <a:pt x="0" y="7344346"/>
                </a:lnTo>
                <a:close/>
              </a:path>
            </a:pathLst>
          </a:custGeom>
          <a:blipFill>
            <a:blip r:embed="rId5"/>
            <a:stretch>
              <a:fillRect l="-24475" t="0" r="-24475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813717">
            <a:off x="13914416" y="8675372"/>
            <a:ext cx="5920544" cy="4122179"/>
          </a:xfrm>
          <a:custGeom>
            <a:avLst/>
            <a:gdLst/>
            <a:ahLst/>
            <a:cxnLst/>
            <a:rect r="r" b="b" t="t" l="l"/>
            <a:pathLst>
              <a:path h="4122179" w="5920544">
                <a:moveTo>
                  <a:pt x="5920544" y="0"/>
                </a:moveTo>
                <a:lnTo>
                  <a:pt x="0" y="0"/>
                </a:lnTo>
                <a:lnTo>
                  <a:pt x="0" y="4122179"/>
                </a:lnTo>
                <a:lnTo>
                  <a:pt x="5920544" y="4122179"/>
                </a:lnTo>
                <a:lnTo>
                  <a:pt x="59205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20335">
            <a:off x="11961158" y="1173329"/>
            <a:ext cx="10596283" cy="7877398"/>
          </a:xfrm>
          <a:custGeom>
            <a:avLst/>
            <a:gdLst/>
            <a:ahLst/>
            <a:cxnLst/>
            <a:rect r="r" b="b" t="t" l="l"/>
            <a:pathLst>
              <a:path h="7877398" w="10596283">
                <a:moveTo>
                  <a:pt x="0" y="0"/>
                </a:moveTo>
                <a:lnTo>
                  <a:pt x="10596284" y="0"/>
                </a:lnTo>
                <a:lnTo>
                  <a:pt x="10596284" y="7877399"/>
                </a:lnTo>
                <a:lnTo>
                  <a:pt x="0" y="7877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721" t="0" r="-6602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258080">
            <a:off x="13207889" y="-385928"/>
            <a:ext cx="7333598" cy="7333598"/>
            <a:chOff x="0" y="0"/>
            <a:chExt cx="190500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8"/>
              <a:stretch>
                <a:fillRect l="-47776" t="0" r="-4777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3069548">
            <a:off x="13004030" y="2421965"/>
            <a:ext cx="1727164" cy="3951616"/>
            <a:chOff x="0" y="0"/>
            <a:chExt cx="2302886" cy="52688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594554" y="0"/>
              <a:ext cx="708331" cy="504565"/>
              <a:chOff x="0" y="0"/>
              <a:chExt cx="834390" cy="59436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9530" y="46990"/>
                <a:ext cx="737870" cy="497840"/>
              </a:xfrm>
              <a:custGeom>
                <a:avLst/>
                <a:gdLst/>
                <a:ahLst/>
                <a:cxnLst/>
                <a:rect r="r" b="b" t="t" l="l"/>
                <a:pathLst>
                  <a:path h="497840" w="737870">
                    <a:moveTo>
                      <a:pt x="693420" y="139700"/>
                    </a:moveTo>
                    <a:cubicBezTo>
                      <a:pt x="342900" y="308610"/>
                      <a:pt x="177800" y="464820"/>
                      <a:pt x="105410" y="487680"/>
                    </a:cubicBezTo>
                    <a:cubicBezTo>
                      <a:pt x="76200" y="496570"/>
                      <a:pt x="55880" y="496570"/>
                      <a:pt x="39370" y="488950"/>
                    </a:cubicBezTo>
                    <a:cubicBezTo>
                      <a:pt x="25400" y="482600"/>
                      <a:pt x="13970" y="468630"/>
                      <a:pt x="7620" y="455930"/>
                    </a:cubicBezTo>
                    <a:cubicBezTo>
                      <a:pt x="1270" y="443230"/>
                      <a:pt x="0" y="425450"/>
                      <a:pt x="2540" y="411480"/>
                    </a:cubicBezTo>
                    <a:cubicBezTo>
                      <a:pt x="5080" y="397510"/>
                      <a:pt x="12700" y="381000"/>
                      <a:pt x="25400" y="372110"/>
                    </a:cubicBezTo>
                    <a:cubicBezTo>
                      <a:pt x="40640" y="361950"/>
                      <a:pt x="72390" y="354330"/>
                      <a:pt x="90170" y="358140"/>
                    </a:cubicBezTo>
                    <a:cubicBezTo>
                      <a:pt x="105410" y="360680"/>
                      <a:pt x="118110" y="370840"/>
                      <a:pt x="127000" y="382270"/>
                    </a:cubicBezTo>
                    <a:cubicBezTo>
                      <a:pt x="135890" y="393700"/>
                      <a:pt x="143510" y="408940"/>
                      <a:pt x="142240" y="424180"/>
                    </a:cubicBezTo>
                    <a:cubicBezTo>
                      <a:pt x="140970" y="441960"/>
                      <a:pt x="125730" y="472440"/>
                      <a:pt x="111760" y="483870"/>
                    </a:cubicBezTo>
                    <a:cubicBezTo>
                      <a:pt x="100330" y="494030"/>
                      <a:pt x="83820" y="497840"/>
                      <a:pt x="68580" y="496570"/>
                    </a:cubicBezTo>
                    <a:cubicBezTo>
                      <a:pt x="50800" y="494030"/>
                      <a:pt x="22860" y="478790"/>
                      <a:pt x="11430" y="463550"/>
                    </a:cubicBezTo>
                    <a:cubicBezTo>
                      <a:pt x="2540" y="450850"/>
                      <a:pt x="0" y="433070"/>
                      <a:pt x="1270" y="419100"/>
                    </a:cubicBezTo>
                    <a:cubicBezTo>
                      <a:pt x="2540" y="405130"/>
                      <a:pt x="7620" y="393700"/>
                      <a:pt x="20320" y="378460"/>
                    </a:cubicBezTo>
                    <a:cubicBezTo>
                      <a:pt x="52070" y="340360"/>
                      <a:pt x="154940" y="281940"/>
                      <a:pt x="240030" y="228600"/>
                    </a:cubicBezTo>
                    <a:cubicBezTo>
                      <a:pt x="350520" y="160020"/>
                      <a:pt x="561340" y="31750"/>
                      <a:pt x="631190" y="8890"/>
                    </a:cubicBezTo>
                    <a:cubicBezTo>
                      <a:pt x="655320" y="1270"/>
                      <a:pt x="666750" y="0"/>
                      <a:pt x="681990" y="3810"/>
                    </a:cubicBezTo>
                    <a:cubicBezTo>
                      <a:pt x="697230" y="7620"/>
                      <a:pt x="715010" y="21590"/>
                      <a:pt x="723900" y="35560"/>
                    </a:cubicBezTo>
                    <a:cubicBezTo>
                      <a:pt x="732790" y="49530"/>
                      <a:pt x="737870" y="69850"/>
                      <a:pt x="734060" y="86360"/>
                    </a:cubicBezTo>
                    <a:cubicBezTo>
                      <a:pt x="730250" y="105410"/>
                      <a:pt x="693420" y="139700"/>
                      <a:pt x="693420" y="1397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909942" y="749300"/>
              <a:ext cx="495940" cy="539065"/>
              <a:chOff x="0" y="0"/>
              <a:chExt cx="584200" cy="635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8260" y="50800"/>
                <a:ext cx="487680" cy="534670"/>
              </a:xfrm>
              <a:custGeom>
                <a:avLst/>
                <a:gdLst/>
                <a:ahLst/>
                <a:cxnLst/>
                <a:rect r="r" b="b" t="t" l="l"/>
                <a:pathLst>
                  <a:path h="534670" w="487680">
                    <a:moveTo>
                      <a:pt x="458470" y="127000"/>
                    </a:moveTo>
                    <a:cubicBezTo>
                      <a:pt x="317500" y="229870"/>
                      <a:pt x="297180" y="251460"/>
                      <a:pt x="267970" y="287020"/>
                    </a:cubicBezTo>
                    <a:cubicBezTo>
                      <a:pt x="222250" y="342900"/>
                      <a:pt x="149860" y="483870"/>
                      <a:pt x="111760" y="515620"/>
                    </a:cubicBezTo>
                    <a:cubicBezTo>
                      <a:pt x="96520" y="528320"/>
                      <a:pt x="87630" y="533400"/>
                      <a:pt x="73660" y="533400"/>
                    </a:cubicBezTo>
                    <a:cubicBezTo>
                      <a:pt x="57150" y="533400"/>
                      <a:pt x="29210" y="521970"/>
                      <a:pt x="17780" y="510540"/>
                    </a:cubicBezTo>
                    <a:cubicBezTo>
                      <a:pt x="7620" y="500380"/>
                      <a:pt x="2540" y="483870"/>
                      <a:pt x="2540" y="471170"/>
                    </a:cubicBezTo>
                    <a:cubicBezTo>
                      <a:pt x="2540" y="458470"/>
                      <a:pt x="5080" y="441960"/>
                      <a:pt x="13970" y="431800"/>
                    </a:cubicBezTo>
                    <a:cubicBezTo>
                      <a:pt x="24130" y="419100"/>
                      <a:pt x="52070" y="405130"/>
                      <a:pt x="68580" y="403860"/>
                    </a:cubicBezTo>
                    <a:cubicBezTo>
                      <a:pt x="82550" y="402590"/>
                      <a:pt x="97790" y="408940"/>
                      <a:pt x="107950" y="416560"/>
                    </a:cubicBezTo>
                    <a:cubicBezTo>
                      <a:pt x="118110" y="424180"/>
                      <a:pt x="128270" y="438150"/>
                      <a:pt x="130810" y="452120"/>
                    </a:cubicBezTo>
                    <a:cubicBezTo>
                      <a:pt x="133350" y="468630"/>
                      <a:pt x="127000" y="496570"/>
                      <a:pt x="116840" y="510540"/>
                    </a:cubicBezTo>
                    <a:cubicBezTo>
                      <a:pt x="109220" y="521970"/>
                      <a:pt x="93980" y="529590"/>
                      <a:pt x="81280" y="532130"/>
                    </a:cubicBezTo>
                    <a:cubicBezTo>
                      <a:pt x="68580" y="534670"/>
                      <a:pt x="52070" y="534670"/>
                      <a:pt x="39370" y="527050"/>
                    </a:cubicBezTo>
                    <a:cubicBezTo>
                      <a:pt x="25400" y="518160"/>
                      <a:pt x="7620" y="495300"/>
                      <a:pt x="3810" y="478790"/>
                    </a:cubicBezTo>
                    <a:cubicBezTo>
                      <a:pt x="0" y="464820"/>
                      <a:pt x="5080" y="452120"/>
                      <a:pt x="10160" y="436880"/>
                    </a:cubicBezTo>
                    <a:cubicBezTo>
                      <a:pt x="17780" y="414020"/>
                      <a:pt x="33020" y="391160"/>
                      <a:pt x="55880" y="358140"/>
                    </a:cubicBezTo>
                    <a:cubicBezTo>
                      <a:pt x="99060" y="295910"/>
                      <a:pt x="208280" y="162560"/>
                      <a:pt x="269240" y="101600"/>
                    </a:cubicBezTo>
                    <a:cubicBezTo>
                      <a:pt x="307340" y="63500"/>
                      <a:pt x="342900" y="31750"/>
                      <a:pt x="372110" y="15240"/>
                    </a:cubicBezTo>
                    <a:cubicBezTo>
                      <a:pt x="389890" y="5080"/>
                      <a:pt x="406400" y="0"/>
                      <a:pt x="420370" y="0"/>
                    </a:cubicBezTo>
                    <a:cubicBezTo>
                      <a:pt x="431800" y="0"/>
                      <a:pt x="441960" y="3810"/>
                      <a:pt x="452120" y="10160"/>
                    </a:cubicBezTo>
                    <a:cubicBezTo>
                      <a:pt x="463550" y="19050"/>
                      <a:pt x="477520" y="36830"/>
                      <a:pt x="482600" y="50800"/>
                    </a:cubicBezTo>
                    <a:cubicBezTo>
                      <a:pt x="486410" y="62230"/>
                      <a:pt x="487680" y="73660"/>
                      <a:pt x="485140" y="85090"/>
                    </a:cubicBezTo>
                    <a:cubicBezTo>
                      <a:pt x="481330" y="99060"/>
                      <a:pt x="458470" y="127000"/>
                      <a:pt x="458470" y="1270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38533" y="1670023"/>
              <a:ext cx="388127" cy="594050"/>
              <a:chOff x="0" y="0"/>
              <a:chExt cx="457200" cy="69977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6990" y="46990"/>
                <a:ext cx="36449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364490">
                    <a:moveTo>
                      <a:pt x="358140" y="100330"/>
                    </a:moveTo>
                    <a:cubicBezTo>
                      <a:pt x="102870" y="596900"/>
                      <a:pt x="92710" y="599440"/>
                      <a:pt x="80010" y="601980"/>
                    </a:cubicBezTo>
                    <a:cubicBezTo>
                      <a:pt x="67310" y="604520"/>
                      <a:pt x="50800" y="603250"/>
                      <a:pt x="39370" y="596900"/>
                    </a:cubicBezTo>
                    <a:cubicBezTo>
                      <a:pt x="27940" y="590550"/>
                      <a:pt x="16510" y="577850"/>
                      <a:pt x="10160" y="566420"/>
                    </a:cubicBezTo>
                    <a:cubicBezTo>
                      <a:pt x="3810" y="553720"/>
                      <a:pt x="0" y="538480"/>
                      <a:pt x="3810" y="524510"/>
                    </a:cubicBezTo>
                    <a:cubicBezTo>
                      <a:pt x="8890" y="508000"/>
                      <a:pt x="26670" y="483870"/>
                      <a:pt x="43180" y="477520"/>
                    </a:cubicBezTo>
                    <a:cubicBezTo>
                      <a:pt x="59690" y="471170"/>
                      <a:pt x="88900" y="474980"/>
                      <a:pt x="104140" y="482600"/>
                    </a:cubicBezTo>
                    <a:cubicBezTo>
                      <a:pt x="116840" y="488950"/>
                      <a:pt x="127000" y="502920"/>
                      <a:pt x="130810" y="515620"/>
                    </a:cubicBezTo>
                    <a:cubicBezTo>
                      <a:pt x="134620" y="528320"/>
                      <a:pt x="134620" y="544830"/>
                      <a:pt x="130810" y="557530"/>
                    </a:cubicBezTo>
                    <a:cubicBezTo>
                      <a:pt x="127000" y="570230"/>
                      <a:pt x="118110" y="584200"/>
                      <a:pt x="106680" y="591820"/>
                    </a:cubicBezTo>
                    <a:cubicBezTo>
                      <a:pt x="92710" y="600710"/>
                      <a:pt x="62230" y="604520"/>
                      <a:pt x="45720" y="599440"/>
                    </a:cubicBezTo>
                    <a:cubicBezTo>
                      <a:pt x="31750" y="595630"/>
                      <a:pt x="19050" y="584200"/>
                      <a:pt x="12700" y="572770"/>
                    </a:cubicBezTo>
                    <a:cubicBezTo>
                      <a:pt x="6350" y="561340"/>
                      <a:pt x="1270" y="551180"/>
                      <a:pt x="3810" y="532130"/>
                    </a:cubicBezTo>
                    <a:cubicBezTo>
                      <a:pt x="10160" y="483870"/>
                      <a:pt x="93980" y="372110"/>
                      <a:pt x="132080" y="288290"/>
                    </a:cubicBezTo>
                    <a:cubicBezTo>
                      <a:pt x="170180" y="204470"/>
                      <a:pt x="199390" y="72390"/>
                      <a:pt x="232410" y="31750"/>
                    </a:cubicBezTo>
                    <a:cubicBezTo>
                      <a:pt x="246380" y="13970"/>
                      <a:pt x="260350" y="7620"/>
                      <a:pt x="275590" y="3810"/>
                    </a:cubicBezTo>
                    <a:cubicBezTo>
                      <a:pt x="290830" y="0"/>
                      <a:pt x="312420" y="2540"/>
                      <a:pt x="326390" y="10160"/>
                    </a:cubicBezTo>
                    <a:cubicBezTo>
                      <a:pt x="340360" y="17780"/>
                      <a:pt x="354330" y="34290"/>
                      <a:pt x="359410" y="49530"/>
                    </a:cubicBezTo>
                    <a:cubicBezTo>
                      <a:pt x="364490" y="64770"/>
                      <a:pt x="358140" y="100330"/>
                      <a:pt x="358140" y="10033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579" y="2672684"/>
              <a:ext cx="247970" cy="623159"/>
              <a:chOff x="0" y="0"/>
              <a:chExt cx="292100" cy="73406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3180" y="49530"/>
                <a:ext cx="198120" cy="637540"/>
              </a:xfrm>
              <a:custGeom>
                <a:avLst/>
                <a:gdLst/>
                <a:ahLst/>
                <a:cxnLst/>
                <a:rect r="r" b="b" t="t" l="l"/>
                <a:pathLst>
                  <a:path h="637540" w="198120">
                    <a:moveTo>
                      <a:pt x="198120" y="86360"/>
                    </a:moveTo>
                    <a:cubicBezTo>
                      <a:pt x="135890" y="429260"/>
                      <a:pt x="149860" y="552450"/>
                      <a:pt x="133350" y="594360"/>
                    </a:cubicBezTo>
                    <a:cubicBezTo>
                      <a:pt x="127000" y="612140"/>
                      <a:pt x="119380" y="619760"/>
                      <a:pt x="106680" y="626110"/>
                    </a:cubicBezTo>
                    <a:cubicBezTo>
                      <a:pt x="91440" y="633730"/>
                      <a:pt x="62230" y="636270"/>
                      <a:pt x="46990" y="631190"/>
                    </a:cubicBezTo>
                    <a:cubicBezTo>
                      <a:pt x="34290" y="626110"/>
                      <a:pt x="22860" y="614680"/>
                      <a:pt x="16510" y="603250"/>
                    </a:cubicBezTo>
                    <a:cubicBezTo>
                      <a:pt x="10160" y="591820"/>
                      <a:pt x="7620" y="575310"/>
                      <a:pt x="8890" y="562610"/>
                    </a:cubicBezTo>
                    <a:cubicBezTo>
                      <a:pt x="10160" y="549910"/>
                      <a:pt x="16510" y="534670"/>
                      <a:pt x="26670" y="525780"/>
                    </a:cubicBezTo>
                    <a:cubicBezTo>
                      <a:pt x="39370" y="514350"/>
                      <a:pt x="68580" y="506730"/>
                      <a:pt x="85090" y="508000"/>
                    </a:cubicBezTo>
                    <a:cubicBezTo>
                      <a:pt x="99060" y="509270"/>
                      <a:pt x="111760" y="516890"/>
                      <a:pt x="120650" y="528320"/>
                    </a:cubicBezTo>
                    <a:cubicBezTo>
                      <a:pt x="130810" y="541020"/>
                      <a:pt x="138430" y="570230"/>
                      <a:pt x="135890" y="586740"/>
                    </a:cubicBezTo>
                    <a:cubicBezTo>
                      <a:pt x="133350" y="600710"/>
                      <a:pt x="124460" y="614680"/>
                      <a:pt x="113030" y="622300"/>
                    </a:cubicBezTo>
                    <a:cubicBezTo>
                      <a:pt x="99060" y="631190"/>
                      <a:pt x="69850" y="637540"/>
                      <a:pt x="53340" y="633730"/>
                    </a:cubicBezTo>
                    <a:cubicBezTo>
                      <a:pt x="39370" y="629920"/>
                      <a:pt x="27940" y="619760"/>
                      <a:pt x="20320" y="608330"/>
                    </a:cubicBezTo>
                    <a:cubicBezTo>
                      <a:pt x="12700" y="598170"/>
                      <a:pt x="10160" y="589280"/>
                      <a:pt x="7620" y="568960"/>
                    </a:cubicBezTo>
                    <a:cubicBezTo>
                      <a:pt x="0" y="495300"/>
                      <a:pt x="34290" y="133350"/>
                      <a:pt x="59690" y="58420"/>
                    </a:cubicBezTo>
                    <a:cubicBezTo>
                      <a:pt x="67310" y="35560"/>
                      <a:pt x="73660" y="25400"/>
                      <a:pt x="86360" y="16510"/>
                    </a:cubicBezTo>
                    <a:cubicBezTo>
                      <a:pt x="99060" y="6350"/>
                      <a:pt x="119380" y="0"/>
                      <a:pt x="134620" y="1270"/>
                    </a:cubicBezTo>
                    <a:cubicBezTo>
                      <a:pt x="149860" y="2540"/>
                      <a:pt x="170180" y="10160"/>
                      <a:pt x="180340" y="22860"/>
                    </a:cubicBezTo>
                    <a:cubicBezTo>
                      <a:pt x="191770" y="36830"/>
                      <a:pt x="198120" y="86360"/>
                      <a:pt x="198120" y="8636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3699064"/>
              <a:ext cx="264142" cy="585425"/>
              <a:chOff x="0" y="0"/>
              <a:chExt cx="311150" cy="68961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5720" y="50800"/>
                <a:ext cx="217170" cy="589280"/>
              </a:xfrm>
              <a:custGeom>
                <a:avLst/>
                <a:gdLst/>
                <a:ahLst/>
                <a:cxnLst/>
                <a:rect r="r" b="b" t="t" l="l"/>
                <a:pathLst>
                  <a:path h="589280" w="217170">
                    <a:moveTo>
                      <a:pt x="151130" y="68580"/>
                    </a:moveTo>
                    <a:cubicBezTo>
                      <a:pt x="173990" y="379730"/>
                      <a:pt x="215900" y="474980"/>
                      <a:pt x="214630" y="518160"/>
                    </a:cubicBezTo>
                    <a:cubicBezTo>
                      <a:pt x="214630" y="537210"/>
                      <a:pt x="212090" y="548640"/>
                      <a:pt x="201930" y="560070"/>
                    </a:cubicBezTo>
                    <a:cubicBezTo>
                      <a:pt x="190500" y="574040"/>
                      <a:pt x="160020" y="588010"/>
                      <a:pt x="142240" y="588010"/>
                    </a:cubicBezTo>
                    <a:cubicBezTo>
                      <a:pt x="127000" y="588010"/>
                      <a:pt x="111760" y="580390"/>
                      <a:pt x="101600" y="571500"/>
                    </a:cubicBezTo>
                    <a:cubicBezTo>
                      <a:pt x="91440" y="562610"/>
                      <a:pt x="81280" y="548640"/>
                      <a:pt x="78740" y="533400"/>
                    </a:cubicBezTo>
                    <a:cubicBezTo>
                      <a:pt x="76200" y="515620"/>
                      <a:pt x="83820" y="485140"/>
                      <a:pt x="95250" y="471170"/>
                    </a:cubicBezTo>
                    <a:cubicBezTo>
                      <a:pt x="104140" y="459740"/>
                      <a:pt x="120650" y="453390"/>
                      <a:pt x="134620" y="450850"/>
                    </a:cubicBezTo>
                    <a:cubicBezTo>
                      <a:pt x="148590" y="448310"/>
                      <a:pt x="165100" y="449580"/>
                      <a:pt x="177800" y="457200"/>
                    </a:cubicBezTo>
                    <a:cubicBezTo>
                      <a:pt x="193040" y="466090"/>
                      <a:pt x="210820" y="492760"/>
                      <a:pt x="214630" y="510540"/>
                    </a:cubicBezTo>
                    <a:cubicBezTo>
                      <a:pt x="217170" y="524510"/>
                      <a:pt x="214630" y="541020"/>
                      <a:pt x="205740" y="553720"/>
                    </a:cubicBezTo>
                    <a:cubicBezTo>
                      <a:pt x="195580" y="568960"/>
                      <a:pt x="167640" y="585470"/>
                      <a:pt x="149860" y="588010"/>
                    </a:cubicBezTo>
                    <a:cubicBezTo>
                      <a:pt x="135890" y="589280"/>
                      <a:pt x="119380" y="582930"/>
                      <a:pt x="107950" y="575310"/>
                    </a:cubicBezTo>
                    <a:cubicBezTo>
                      <a:pt x="96520" y="567690"/>
                      <a:pt x="90170" y="558800"/>
                      <a:pt x="81280" y="541020"/>
                    </a:cubicBezTo>
                    <a:cubicBezTo>
                      <a:pt x="62230" y="500380"/>
                      <a:pt x="45720" y="396240"/>
                      <a:pt x="33020" y="321310"/>
                    </a:cubicBezTo>
                    <a:cubicBezTo>
                      <a:pt x="20320" y="242570"/>
                      <a:pt x="0" y="128270"/>
                      <a:pt x="5080" y="78740"/>
                    </a:cubicBezTo>
                    <a:cubicBezTo>
                      <a:pt x="7620" y="55880"/>
                      <a:pt x="8890" y="41910"/>
                      <a:pt x="20320" y="29210"/>
                    </a:cubicBezTo>
                    <a:cubicBezTo>
                      <a:pt x="33020" y="13970"/>
                      <a:pt x="63500" y="0"/>
                      <a:pt x="82550" y="0"/>
                    </a:cubicBezTo>
                    <a:cubicBezTo>
                      <a:pt x="99060" y="0"/>
                      <a:pt x="118110" y="10160"/>
                      <a:pt x="129540" y="21590"/>
                    </a:cubicBezTo>
                    <a:cubicBezTo>
                      <a:pt x="140970" y="33020"/>
                      <a:pt x="151130" y="68580"/>
                      <a:pt x="151130" y="685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4954" y="4577740"/>
              <a:ext cx="326673" cy="691081"/>
              <a:chOff x="0" y="0"/>
              <a:chExt cx="384810" cy="81407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800" y="49530"/>
                <a:ext cx="285750" cy="713740"/>
              </a:xfrm>
              <a:custGeom>
                <a:avLst/>
                <a:gdLst/>
                <a:ahLst/>
                <a:cxnLst/>
                <a:rect r="r" b="b" t="t" l="l"/>
                <a:pathLst>
                  <a:path h="713740" w="285750">
                    <a:moveTo>
                      <a:pt x="128270" y="55880"/>
                    </a:moveTo>
                    <a:cubicBezTo>
                      <a:pt x="179070" y="429260"/>
                      <a:pt x="186690" y="467360"/>
                      <a:pt x="205740" y="513080"/>
                    </a:cubicBezTo>
                    <a:cubicBezTo>
                      <a:pt x="224790" y="560070"/>
                      <a:pt x="278130" y="613410"/>
                      <a:pt x="283210" y="647700"/>
                    </a:cubicBezTo>
                    <a:cubicBezTo>
                      <a:pt x="285750" y="666750"/>
                      <a:pt x="279400" y="684530"/>
                      <a:pt x="271780" y="695960"/>
                    </a:cubicBezTo>
                    <a:cubicBezTo>
                      <a:pt x="265430" y="704850"/>
                      <a:pt x="255270" y="711200"/>
                      <a:pt x="243840" y="712470"/>
                    </a:cubicBezTo>
                    <a:cubicBezTo>
                      <a:pt x="231140" y="713740"/>
                      <a:pt x="207010" y="709930"/>
                      <a:pt x="196850" y="699770"/>
                    </a:cubicBezTo>
                    <a:cubicBezTo>
                      <a:pt x="186690" y="689610"/>
                      <a:pt x="179070" y="668020"/>
                      <a:pt x="181610" y="654050"/>
                    </a:cubicBezTo>
                    <a:cubicBezTo>
                      <a:pt x="184150" y="640080"/>
                      <a:pt x="198120" y="621030"/>
                      <a:pt x="210820" y="614680"/>
                    </a:cubicBezTo>
                    <a:cubicBezTo>
                      <a:pt x="223520" y="608330"/>
                      <a:pt x="247650" y="610870"/>
                      <a:pt x="259080" y="617220"/>
                    </a:cubicBezTo>
                    <a:cubicBezTo>
                      <a:pt x="269240" y="622300"/>
                      <a:pt x="276860" y="632460"/>
                      <a:pt x="280670" y="642620"/>
                    </a:cubicBezTo>
                    <a:cubicBezTo>
                      <a:pt x="284480" y="652780"/>
                      <a:pt x="285750" y="665480"/>
                      <a:pt x="283210" y="675640"/>
                    </a:cubicBezTo>
                    <a:cubicBezTo>
                      <a:pt x="280670" y="685800"/>
                      <a:pt x="273050" y="697230"/>
                      <a:pt x="264160" y="703580"/>
                    </a:cubicBezTo>
                    <a:cubicBezTo>
                      <a:pt x="255270" y="709930"/>
                      <a:pt x="242570" y="713740"/>
                      <a:pt x="232410" y="713740"/>
                    </a:cubicBezTo>
                    <a:cubicBezTo>
                      <a:pt x="222250" y="713740"/>
                      <a:pt x="210820" y="711200"/>
                      <a:pt x="200660" y="703580"/>
                    </a:cubicBezTo>
                    <a:cubicBezTo>
                      <a:pt x="182880" y="690880"/>
                      <a:pt x="165100" y="665480"/>
                      <a:pt x="147320" y="633730"/>
                    </a:cubicBezTo>
                    <a:cubicBezTo>
                      <a:pt x="118110" y="579120"/>
                      <a:pt x="88900" y="477520"/>
                      <a:pt x="64770" y="389890"/>
                    </a:cubicBezTo>
                    <a:cubicBezTo>
                      <a:pt x="38100" y="292100"/>
                      <a:pt x="0" y="132080"/>
                      <a:pt x="0" y="74930"/>
                    </a:cubicBezTo>
                    <a:cubicBezTo>
                      <a:pt x="0" y="53340"/>
                      <a:pt x="1270" y="41910"/>
                      <a:pt x="10160" y="30480"/>
                    </a:cubicBezTo>
                    <a:cubicBezTo>
                      <a:pt x="20320" y="16510"/>
                      <a:pt x="45720" y="2540"/>
                      <a:pt x="62230" y="1270"/>
                    </a:cubicBezTo>
                    <a:cubicBezTo>
                      <a:pt x="77470" y="0"/>
                      <a:pt x="95250" y="7620"/>
                      <a:pt x="106680" y="16510"/>
                    </a:cubicBezTo>
                    <a:cubicBezTo>
                      <a:pt x="118110" y="25400"/>
                      <a:pt x="128270" y="55880"/>
                      <a:pt x="128270" y="558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4" id="24"/>
          <p:cNvSpPr/>
          <p:nvPr/>
        </p:nvSpPr>
        <p:spPr>
          <a:xfrm flipH="false" flipV="false" rot="866709">
            <a:off x="2099446" y="3816146"/>
            <a:ext cx="1765126" cy="872609"/>
          </a:xfrm>
          <a:custGeom>
            <a:avLst/>
            <a:gdLst/>
            <a:ahLst/>
            <a:cxnLst/>
            <a:rect r="r" b="b" t="t" l="l"/>
            <a:pathLst>
              <a:path h="872609" w="1765126">
                <a:moveTo>
                  <a:pt x="0" y="0"/>
                </a:moveTo>
                <a:lnTo>
                  <a:pt x="1765126" y="0"/>
                </a:lnTo>
                <a:lnTo>
                  <a:pt x="1765126" y="872609"/>
                </a:lnTo>
                <a:lnTo>
                  <a:pt x="0" y="8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-708878">
            <a:off x="-312144" y="4918325"/>
            <a:ext cx="5671692" cy="5671692"/>
            <a:chOff x="0" y="0"/>
            <a:chExt cx="19050000" cy="190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11"/>
              <a:stretch>
                <a:fillRect l="-38996" t="0" r="-38996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437161">
            <a:off x="9032431" y="1362233"/>
            <a:ext cx="632308" cy="1258324"/>
          </a:xfrm>
          <a:custGeom>
            <a:avLst/>
            <a:gdLst/>
            <a:ahLst/>
            <a:cxnLst/>
            <a:rect r="r" b="b" t="t" l="l"/>
            <a:pathLst>
              <a:path h="1258324" w="632308">
                <a:moveTo>
                  <a:pt x="0" y="0"/>
                </a:moveTo>
                <a:lnTo>
                  <a:pt x="632308" y="0"/>
                </a:lnTo>
                <a:lnTo>
                  <a:pt x="632308" y="1258324"/>
                </a:lnTo>
                <a:lnTo>
                  <a:pt x="0" y="12583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1096233">
            <a:off x="-1964352" y="646843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4533900" y="0"/>
                </a:moveTo>
                <a:lnTo>
                  <a:pt x="0" y="0"/>
                </a:lnTo>
                <a:lnTo>
                  <a:pt x="0" y="2533316"/>
                </a:lnTo>
                <a:lnTo>
                  <a:pt x="4533900" y="2533316"/>
                </a:lnTo>
                <a:lnTo>
                  <a:pt x="45339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109087">
            <a:off x="-416658" y="4506205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109087">
            <a:off x="16459512" y="5876423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748134">
            <a:off x="16117419" y="7355419"/>
            <a:ext cx="1514537" cy="1733376"/>
          </a:xfrm>
          <a:custGeom>
            <a:avLst/>
            <a:gdLst/>
            <a:ahLst/>
            <a:cxnLst/>
            <a:rect r="r" b="b" t="t" l="l"/>
            <a:pathLst>
              <a:path h="1733376" w="1514537">
                <a:moveTo>
                  <a:pt x="1514537" y="0"/>
                </a:moveTo>
                <a:lnTo>
                  <a:pt x="0" y="0"/>
                </a:lnTo>
                <a:lnTo>
                  <a:pt x="0" y="1733376"/>
                </a:lnTo>
                <a:lnTo>
                  <a:pt x="1514537" y="1733376"/>
                </a:lnTo>
                <a:lnTo>
                  <a:pt x="15145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2700000">
            <a:off x="11771717" y="685521"/>
            <a:ext cx="1183494" cy="1078055"/>
          </a:xfrm>
          <a:custGeom>
            <a:avLst/>
            <a:gdLst/>
            <a:ahLst/>
            <a:cxnLst/>
            <a:rect r="r" b="b" t="t" l="l"/>
            <a:pathLst>
              <a:path h="1078055" w="1183494">
                <a:moveTo>
                  <a:pt x="0" y="0"/>
                </a:moveTo>
                <a:lnTo>
                  <a:pt x="1183494" y="0"/>
                </a:lnTo>
                <a:lnTo>
                  <a:pt x="1183494" y="1078056"/>
                </a:lnTo>
                <a:lnTo>
                  <a:pt x="0" y="10780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4" id="34"/>
          <p:cNvGraphicFramePr>
            <a:graphicFrameLocks noGrp="true"/>
          </p:cNvGraphicFramePr>
          <p:nvPr/>
        </p:nvGraphicFramePr>
        <p:xfrm>
          <a:off x="4545338" y="2859940"/>
          <a:ext cx="5545719" cy="4352419"/>
        </p:xfrm>
        <a:graphic>
          <a:graphicData uri="http://schemas.openxmlformats.org/drawingml/2006/table">
            <a:tbl>
              <a:tblPr/>
              <a:tblGrid>
                <a:gridCol w="5545719"/>
              </a:tblGrid>
              <a:tr h="998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G.LALITHA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K.DURGA PRASAD</a:t>
                      </a: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57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B.AMULYA SINDHU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5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R.BHAVANI CHANDAN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5" id="35"/>
          <p:cNvGraphicFramePr>
            <a:graphicFrameLocks noGrp="true"/>
          </p:cNvGraphicFramePr>
          <p:nvPr/>
        </p:nvGraphicFramePr>
        <p:xfrm>
          <a:off x="9348585" y="2793332"/>
          <a:ext cx="4876969" cy="4485635"/>
        </p:xfrm>
        <a:graphic>
          <a:graphicData uri="http://schemas.openxmlformats.org/drawingml/2006/table">
            <a:tbl>
              <a:tblPr/>
              <a:tblGrid>
                <a:gridCol w="4876969"/>
              </a:tblGrid>
              <a:tr h="1020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RO200001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RO200519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RO200251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26425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RO200564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6" id="36"/>
          <p:cNvSpPr/>
          <p:nvPr/>
        </p:nvSpPr>
        <p:spPr>
          <a:xfrm flipH="false" flipV="false" rot="0">
            <a:off x="4884120" y="1402343"/>
            <a:ext cx="3702613" cy="1178104"/>
          </a:xfrm>
          <a:custGeom>
            <a:avLst/>
            <a:gdLst/>
            <a:ahLst/>
            <a:cxnLst/>
            <a:rect r="r" b="b" t="t" l="l"/>
            <a:pathLst>
              <a:path h="1178104" w="3702613">
                <a:moveTo>
                  <a:pt x="0" y="0"/>
                </a:moveTo>
                <a:lnTo>
                  <a:pt x="3702613" y="0"/>
                </a:lnTo>
                <a:lnTo>
                  <a:pt x="3702613" y="1178104"/>
                </a:lnTo>
                <a:lnTo>
                  <a:pt x="0" y="11781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293833" y="1547873"/>
            <a:ext cx="7035150" cy="9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8"/>
              </a:lnSpc>
              <a:spcBef>
                <a:spcPct val="0"/>
              </a:spcBef>
            </a:pPr>
            <a:r>
              <a:rPr lang="en-US" sz="5491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PRESENTED BY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36209">
            <a:off x="6100605" y="7172337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5" y="0"/>
                </a:lnTo>
                <a:lnTo>
                  <a:pt x="4331225" y="7028358"/>
                </a:lnTo>
                <a:lnTo>
                  <a:pt x="0" y="702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80207">
            <a:off x="2612976" y="4239391"/>
            <a:ext cx="12914303" cy="3293147"/>
          </a:xfrm>
          <a:custGeom>
            <a:avLst/>
            <a:gdLst/>
            <a:ahLst/>
            <a:cxnLst/>
            <a:rect r="r" b="b" t="t" l="l"/>
            <a:pathLst>
              <a:path h="3293147" w="12914303">
                <a:moveTo>
                  <a:pt x="0" y="0"/>
                </a:moveTo>
                <a:lnTo>
                  <a:pt x="12914302" y="0"/>
                </a:lnTo>
                <a:lnTo>
                  <a:pt x="12914302" y="3293148"/>
                </a:lnTo>
                <a:lnTo>
                  <a:pt x="0" y="3293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86407">
            <a:off x="6635452" y="-1295236"/>
            <a:ext cx="12902170" cy="12964955"/>
          </a:xfrm>
          <a:custGeom>
            <a:avLst/>
            <a:gdLst/>
            <a:ahLst/>
            <a:cxnLst/>
            <a:rect r="r" b="b" t="t" l="l"/>
            <a:pathLst>
              <a:path h="12964955" w="12902170">
                <a:moveTo>
                  <a:pt x="0" y="0"/>
                </a:moveTo>
                <a:lnTo>
                  <a:pt x="12902170" y="0"/>
                </a:lnTo>
                <a:lnTo>
                  <a:pt x="12902170" y="12964955"/>
                </a:lnTo>
                <a:lnTo>
                  <a:pt x="0" y="1296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70" t="0" r="-2027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50304" y="4310474"/>
            <a:ext cx="10480082" cy="309727"/>
            <a:chOff x="0" y="0"/>
            <a:chExt cx="9668794" cy="285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750304" y="5317733"/>
            <a:ext cx="10209396" cy="301727"/>
            <a:chOff x="0" y="0"/>
            <a:chExt cx="9668794" cy="285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266217" y="6300175"/>
            <a:ext cx="11262522" cy="332851"/>
            <a:chOff x="0" y="0"/>
            <a:chExt cx="9668794" cy="2857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266217" y="7308252"/>
            <a:ext cx="10964168" cy="324033"/>
            <a:chOff x="0" y="0"/>
            <a:chExt cx="9668794" cy="285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266217" y="8325716"/>
            <a:ext cx="10348181" cy="305829"/>
            <a:chOff x="0" y="0"/>
            <a:chExt cx="9668794" cy="2857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070127" y="3627915"/>
            <a:ext cx="9171110" cy="4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915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DROWSINESS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96884" y="4816615"/>
            <a:ext cx="878692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837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INSTANT ALERT SYSTEM FOR DRIVER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1460" y="5829010"/>
            <a:ext cx="953769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694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EMERGENCY ALARM FOR UNRESPONSIVE DRIVERS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50304" y="6665441"/>
            <a:ext cx="949093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638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INTEGRATION OF HARDWARE AND SOFTWARE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3606" y="7783738"/>
            <a:ext cx="1105572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6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ACCIDENT PREVENTION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018302"/>
            <a:ext cx="6096000" cy="426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99"/>
              </a:lnSpc>
              <a:spcBef>
                <a:spcPct val="0"/>
              </a:spcBef>
            </a:pPr>
            <a:r>
              <a:rPr lang="en-US" b="true" sz="11099" strike="noStrike" u="none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LESSON OUTLINE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412" y="4704865"/>
            <a:ext cx="4903367" cy="4022665"/>
          </a:xfrm>
          <a:custGeom>
            <a:avLst/>
            <a:gdLst/>
            <a:ahLst/>
            <a:cxnLst/>
            <a:rect r="r" b="b" t="t" l="l"/>
            <a:pathLst>
              <a:path h="4022665" w="4903367">
                <a:moveTo>
                  <a:pt x="0" y="0"/>
                </a:moveTo>
                <a:lnTo>
                  <a:pt x="4903367" y="0"/>
                </a:lnTo>
                <a:lnTo>
                  <a:pt x="4903367" y="4022665"/>
                </a:lnTo>
                <a:lnTo>
                  <a:pt x="0" y="402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6174" y="4532948"/>
            <a:ext cx="4924410" cy="4039928"/>
          </a:xfrm>
          <a:custGeom>
            <a:avLst/>
            <a:gdLst/>
            <a:ahLst/>
            <a:cxnLst/>
            <a:rect r="r" b="b" t="t" l="l"/>
            <a:pathLst>
              <a:path h="4039928" w="4924410">
                <a:moveTo>
                  <a:pt x="0" y="0"/>
                </a:moveTo>
                <a:lnTo>
                  <a:pt x="4924409" y="0"/>
                </a:lnTo>
                <a:lnTo>
                  <a:pt x="4924409" y="4039929"/>
                </a:lnTo>
                <a:lnTo>
                  <a:pt x="0" y="4039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024690">
            <a:off x="-5653159" y="3186408"/>
            <a:ext cx="12043643" cy="3914184"/>
          </a:xfrm>
          <a:custGeom>
            <a:avLst/>
            <a:gdLst/>
            <a:ahLst/>
            <a:cxnLst/>
            <a:rect r="r" b="b" t="t" l="l"/>
            <a:pathLst>
              <a:path h="3914184" w="12043643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79868">
            <a:off x="11985377" y="3185293"/>
            <a:ext cx="12043643" cy="3914184"/>
          </a:xfrm>
          <a:custGeom>
            <a:avLst/>
            <a:gdLst/>
            <a:ahLst/>
            <a:cxnLst/>
            <a:rect r="r" b="b" t="t" l="l"/>
            <a:pathLst>
              <a:path h="3914184" w="12043643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0067">
            <a:off x="1957791" y="4064775"/>
            <a:ext cx="2624906" cy="1280180"/>
          </a:xfrm>
          <a:custGeom>
            <a:avLst/>
            <a:gdLst/>
            <a:ahLst/>
            <a:cxnLst/>
            <a:rect r="r" b="b" t="t" l="l"/>
            <a:pathLst>
              <a:path h="1280180" w="2624906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0067">
            <a:off x="7831547" y="4064775"/>
            <a:ext cx="2624906" cy="1280180"/>
          </a:xfrm>
          <a:custGeom>
            <a:avLst/>
            <a:gdLst/>
            <a:ahLst/>
            <a:cxnLst/>
            <a:rect r="r" b="b" t="t" l="l"/>
            <a:pathLst>
              <a:path h="1280180" w="2624906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1445" y="5412191"/>
            <a:ext cx="4409301" cy="270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Road accidents </a:t>
            </a:r>
          </a:p>
          <a:p>
            <a:pPr algn="ctr" marL="0" indent="0" lvl="0">
              <a:lnSpc>
                <a:spcPts val="4300"/>
              </a:lnSpc>
            </a:pPr>
            <a:r>
              <a:rPr lang="en-US" sz="3071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due to driver drowsiness are a major cause of fatalities worldwide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6212" y="5224216"/>
            <a:ext cx="4501754" cy="264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2"/>
              </a:lnSpc>
              <a:spcBef>
                <a:spcPct val="0"/>
              </a:spcBef>
            </a:pPr>
            <a:r>
              <a:rPr lang="en-US" sz="3002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Drivers often fail to realize their fatigue, leading to delayed reactions and dangerous situations.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0968" y="1396999"/>
            <a:ext cx="1056606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95883" y="4518927"/>
            <a:ext cx="4714855" cy="3868012"/>
          </a:xfrm>
          <a:custGeom>
            <a:avLst/>
            <a:gdLst/>
            <a:ahLst/>
            <a:cxnLst/>
            <a:rect r="r" b="b" t="t" l="l"/>
            <a:pathLst>
              <a:path h="3868012" w="4714855">
                <a:moveTo>
                  <a:pt x="0" y="0"/>
                </a:moveTo>
                <a:lnTo>
                  <a:pt x="4714855" y="0"/>
                </a:lnTo>
                <a:lnTo>
                  <a:pt x="4714855" y="3868012"/>
                </a:lnTo>
                <a:lnTo>
                  <a:pt x="0" y="386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40067">
            <a:off x="13240858" y="3878837"/>
            <a:ext cx="2624906" cy="1280180"/>
          </a:xfrm>
          <a:custGeom>
            <a:avLst/>
            <a:gdLst/>
            <a:ahLst/>
            <a:cxnLst/>
            <a:rect r="r" b="b" t="t" l="l"/>
            <a:pathLst>
              <a:path h="1280180" w="2624906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663" y="4240978"/>
            <a:ext cx="5798133" cy="83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9312" y="4240978"/>
            <a:ext cx="5798133" cy="83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7966" y="4055041"/>
            <a:ext cx="5798133" cy="83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5883" y="5256242"/>
            <a:ext cx="4714855" cy="25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project aims to detect drowsiness in real time and prevent accidents through early alerts.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360552" y="1471327"/>
            <a:ext cx="10896600" cy="7344347"/>
          </a:xfrm>
          <a:custGeom>
            <a:avLst/>
            <a:gdLst/>
            <a:ahLst/>
            <a:cxnLst/>
            <a:rect r="r" b="b" t="t" l="l"/>
            <a:pathLst>
              <a:path h="7344347" w="10896600">
                <a:moveTo>
                  <a:pt x="0" y="0"/>
                </a:moveTo>
                <a:lnTo>
                  <a:pt x="10896600" y="0"/>
                </a:lnTo>
                <a:lnTo>
                  <a:pt x="10896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75" t="0" r="-244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91050"/>
            <a:ext cx="642593" cy="591185"/>
          </a:xfrm>
          <a:custGeom>
            <a:avLst/>
            <a:gdLst/>
            <a:ahLst/>
            <a:cxnLst/>
            <a:rect r="r" b="b" t="t" l="l"/>
            <a:pathLst>
              <a:path h="591185" w="642593">
                <a:moveTo>
                  <a:pt x="0" y="0"/>
                </a:moveTo>
                <a:lnTo>
                  <a:pt x="642593" y="0"/>
                </a:lnTo>
                <a:lnTo>
                  <a:pt x="642593" y="591185"/>
                </a:lnTo>
                <a:lnTo>
                  <a:pt x="0" y="59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267450"/>
            <a:ext cx="642593" cy="591185"/>
          </a:xfrm>
          <a:custGeom>
            <a:avLst/>
            <a:gdLst/>
            <a:ahLst/>
            <a:cxnLst/>
            <a:rect r="r" b="b" t="t" l="l"/>
            <a:pathLst>
              <a:path h="591185" w="642593">
                <a:moveTo>
                  <a:pt x="0" y="0"/>
                </a:moveTo>
                <a:lnTo>
                  <a:pt x="642593" y="0"/>
                </a:lnTo>
                <a:lnTo>
                  <a:pt x="642593" y="591185"/>
                </a:lnTo>
                <a:lnTo>
                  <a:pt x="0" y="59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316595"/>
            <a:ext cx="642593" cy="591185"/>
          </a:xfrm>
          <a:custGeom>
            <a:avLst/>
            <a:gdLst/>
            <a:ahLst/>
            <a:cxnLst/>
            <a:rect r="r" b="b" t="t" l="l"/>
            <a:pathLst>
              <a:path h="591185" w="642593">
                <a:moveTo>
                  <a:pt x="0" y="0"/>
                </a:moveTo>
                <a:lnTo>
                  <a:pt x="642593" y="0"/>
                </a:lnTo>
                <a:lnTo>
                  <a:pt x="642593" y="591185"/>
                </a:lnTo>
                <a:lnTo>
                  <a:pt x="0" y="59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89207">
            <a:off x="11367369" y="4015213"/>
            <a:ext cx="3859946" cy="5686845"/>
          </a:xfrm>
          <a:custGeom>
            <a:avLst/>
            <a:gdLst/>
            <a:ahLst/>
            <a:cxnLst/>
            <a:rect r="r" b="b" t="t" l="l"/>
            <a:pathLst>
              <a:path h="5686845" w="3859946">
                <a:moveTo>
                  <a:pt x="0" y="0"/>
                </a:moveTo>
                <a:lnTo>
                  <a:pt x="3859946" y="0"/>
                </a:lnTo>
                <a:lnTo>
                  <a:pt x="3859946" y="5686845"/>
                </a:lnTo>
                <a:lnTo>
                  <a:pt x="0" y="5686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2589" y="936550"/>
            <a:ext cx="6122621" cy="6702908"/>
          </a:xfrm>
          <a:custGeom>
            <a:avLst/>
            <a:gdLst/>
            <a:ahLst/>
            <a:cxnLst/>
            <a:rect r="r" b="b" t="t" l="l"/>
            <a:pathLst>
              <a:path h="6702908" w="6122621">
                <a:moveTo>
                  <a:pt x="0" y="0"/>
                </a:moveTo>
                <a:lnTo>
                  <a:pt x="6122621" y="0"/>
                </a:lnTo>
                <a:lnTo>
                  <a:pt x="6122621" y="6702909"/>
                </a:lnTo>
                <a:lnTo>
                  <a:pt x="0" y="670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4631" y="7150307"/>
            <a:ext cx="3074669" cy="978304"/>
          </a:xfrm>
          <a:custGeom>
            <a:avLst/>
            <a:gdLst/>
            <a:ahLst/>
            <a:cxnLst/>
            <a:rect r="r" b="b" t="t" l="l"/>
            <a:pathLst>
              <a:path h="978304" w="3074669">
                <a:moveTo>
                  <a:pt x="0" y="0"/>
                </a:moveTo>
                <a:lnTo>
                  <a:pt x="3074669" y="0"/>
                </a:lnTo>
                <a:lnTo>
                  <a:pt x="3074669" y="978303"/>
                </a:lnTo>
                <a:lnTo>
                  <a:pt x="0" y="9783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9325" y="151086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" t="0" r="-4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55090"/>
            <a:ext cx="84423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1741" y="4420960"/>
            <a:ext cx="8121018" cy="88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4"/>
              </a:lnSpc>
              <a:spcBef>
                <a:spcPct val="0"/>
              </a:spcBef>
            </a:pPr>
            <a:r>
              <a:rPr lang="en-US" sz="2581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 develop a system that detects driver drowsiness using computer vision.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1844" y="6177280"/>
            <a:ext cx="75491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 activate alerts (buzzer/voice) to wake up the driver.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1844" y="8233442"/>
            <a:ext cx="8121018" cy="86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5"/>
              </a:lnSpc>
              <a:spcBef>
                <a:spcPct val="0"/>
              </a:spcBef>
            </a:pPr>
            <a:r>
              <a:rPr lang="en-US" sz="2497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provides realtime alerts like phone call, message and email to closed ones during fatigue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2217769" y="1471327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0" y="7344346"/>
                </a:moveTo>
                <a:lnTo>
                  <a:pt x="10896600" y="7344346"/>
                </a:lnTo>
                <a:lnTo>
                  <a:pt x="10896600" y="0"/>
                </a:lnTo>
                <a:lnTo>
                  <a:pt x="0" y="0"/>
                </a:lnTo>
                <a:lnTo>
                  <a:pt x="0" y="7344346"/>
                </a:lnTo>
                <a:close/>
              </a:path>
            </a:pathLst>
          </a:custGeom>
          <a:blipFill>
            <a:blip r:embed="rId3"/>
            <a:stretch>
              <a:fillRect l="-24475" t="0" r="-24475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66600" y="1532316"/>
            <a:ext cx="7344346" cy="8075216"/>
            <a:chOff x="0" y="0"/>
            <a:chExt cx="5232400" cy="5753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69" y="0"/>
              <a:ext cx="5231131" cy="5722620"/>
            </a:xfrm>
            <a:custGeom>
              <a:avLst/>
              <a:gdLst/>
              <a:ahLst/>
              <a:cxnLst/>
              <a:rect r="r" b="b" t="t" l="l"/>
              <a:pathLst>
                <a:path h="5722620" w="5231131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4"/>
              <a:stretch>
                <a:fillRect l="-90763" t="0" r="-395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5477510"/>
              <a:ext cx="5232400" cy="275590"/>
            </a:xfrm>
            <a:custGeom>
              <a:avLst/>
              <a:gdLst/>
              <a:ahLst/>
              <a:cxnLst/>
              <a:rect r="r" b="b" t="t" l="l"/>
              <a:pathLst>
                <a:path h="275590" w="523240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5"/>
              <a:stretch>
                <a:fillRect l="-6641" t="-51757" r="-11933" b="-3397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49210" y="119675"/>
            <a:ext cx="5040553" cy="1713788"/>
          </a:xfrm>
          <a:custGeom>
            <a:avLst/>
            <a:gdLst/>
            <a:ahLst/>
            <a:cxnLst/>
            <a:rect r="r" b="b" t="t" l="l"/>
            <a:pathLst>
              <a:path h="1713788" w="5040553">
                <a:moveTo>
                  <a:pt x="0" y="0"/>
                </a:moveTo>
                <a:lnTo>
                  <a:pt x="5040553" y="0"/>
                </a:lnTo>
                <a:lnTo>
                  <a:pt x="5040553" y="1713788"/>
                </a:lnTo>
                <a:lnTo>
                  <a:pt x="0" y="171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957288">
            <a:off x="14997092" y="1049123"/>
            <a:ext cx="869747" cy="966386"/>
          </a:xfrm>
          <a:custGeom>
            <a:avLst/>
            <a:gdLst/>
            <a:ahLst/>
            <a:cxnLst/>
            <a:rect r="r" b="b" t="t" l="l"/>
            <a:pathLst>
              <a:path h="966386" w="869747">
                <a:moveTo>
                  <a:pt x="0" y="0"/>
                </a:moveTo>
                <a:lnTo>
                  <a:pt x="869747" y="0"/>
                </a:lnTo>
                <a:lnTo>
                  <a:pt x="869747" y="966386"/>
                </a:lnTo>
                <a:lnTo>
                  <a:pt x="0" y="966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56569" y="452694"/>
            <a:ext cx="87054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ABSTRACT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87414" y="1932000"/>
            <a:ext cx="9843734" cy="815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3714" indent="-33685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project uses OpenCV and Python to track eye movements.</a:t>
            </a:r>
          </a:p>
          <a:p>
            <a:pPr algn="l">
              <a:lnSpc>
                <a:spcPts val="4368"/>
              </a:lnSpc>
            </a:pPr>
          </a:p>
          <a:p>
            <a:pPr algn="l" marL="673714" indent="-33685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analyzes eye closure duration to detect signs of drowsiness.</a:t>
            </a:r>
          </a:p>
          <a:p>
            <a:pPr algn="l">
              <a:lnSpc>
                <a:spcPts val="4368"/>
              </a:lnSpc>
            </a:pPr>
          </a:p>
          <a:p>
            <a:pPr algn="l" marL="673714" indent="-33685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When the system detects prolonged eye closure or abnormal head movement, it triggers an alert system (buzzer or voice).</a:t>
            </a:r>
          </a:p>
          <a:p>
            <a:pPr algn="l">
              <a:lnSpc>
                <a:spcPts val="4368"/>
              </a:lnSpc>
            </a:pPr>
          </a:p>
          <a:p>
            <a:pPr algn="l" marL="673714" indent="-33685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If the driver remains unresponsive, a louder emergency alarm is activated.</a:t>
            </a:r>
          </a:p>
          <a:p>
            <a:pPr algn="l">
              <a:lnSpc>
                <a:spcPts val="4368"/>
              </a:lnSpc>
            </a:pPr>
          </a:p>
          <a:p>
            <a:pPr algn="l" marL="673714" indent="-336857" lvl="1">
              <a:lnSpc>
                <a:spcPts val="4368"/>
              </a:lnSpc>
              <a:spcBef>
                <a:spcPct val="0"/>
              </a:spcBef>
              <a:buFont typeface="Arial"/>
              <a:buChar char="•"/>
            </a:pPr>
            <a:r>
              <a:rPr lang="en-US" sz="3120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intimates to hospital and  closed ones</a:t>
            </a:r>
          </a:p>
          <a:p>
            <a:pPr algn="l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0155" y="2072676"/>
            <a:ext cx="5845459" cy="7494117"/>
          </a:xfrm>
          <a:custGeom>
            <a:avLst/>
            <a:gdLst/>
            <a:ahLst/>
            <a:cxnLst/>
            <a:rect r="r" b="b" t="t" l="l"/>
            <a:pathLst>
              <a:path h="7494117" w="5845459">
                <a:moveTo>
                  <a:pt x="0" y="0"/>
                </a:moveTo>
                <a:lnTo>
                  <a:pt x="5845459" y="0"/>
                </a:lnTo>
                <a:lnTo>
                  <a:pt x="5845459" y="7494117"/>
                </a:lnTo>
                <a:lnTo>
                  <a:pt x="0" y="7494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419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6371" y="1889944"/>
            <a:ext cx="6130524" cy="7859582"/>
          </a:xfrm>
          <a:custGeom>
            <a:avLst/>
            <a:gdLst/>
            <a:ahLst/>
            <a:cxnLst/>
            <a:rect r="r" b="b" t="t" l="l"/>
            <a:pathLst>
              <a:path h="7859582" w="6130524">
                <a:moveTo>
                  <a:pt x="0" y="0"/>
                </a:moveTo>
                <a:lnTo>
                  <a:pt x="6130524" y="0"/>
                </a:lnTo>
                <a:lnTo>
                  <a:pt x="6130524" y="7859581"/>
                </a:lnTo>
                <a:lnTo>
                  <a:pt x="0" y="785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419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09973">
            <a:off x="2800422" y="8337402"/>
            <a:ext cx="2624906" cy="1280180"/>
          </a:xfrm>
          <a:custGeom>
            <a:avLst/>
            <a:gdLst/>
            <a:ahLst/>
            <a:cxnLst/>
            <a:rect r="r" b="b" t="t" l="l"/>
            <a:pathLst>
              <a:path h="1280180" w="2624906">
                <a:moveTo>
                  <a:pt x="0" y="0"/>
                </a:moveTo>
                <a:lnTo>
                  <a:pt x="2624907" y="0"/>
                </a:lnTo>
                <a:lnTo>
                  <a:pt x="2624907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6097">
            <a:off x="14032380" y="2229313"/>
            <a:ext cx="4339434" cy="1012535"/>
          </a:xfrm>
          <a:custGeom>
            <a:avLst/>
            <a:gdLst/>
            <a:ahLst/>
            <a:cxnLst/>
            <a:rect r="r" b="b" t="t" l="l"/>
            <a:pathLst>
              <a:path h="1012535" w="4339434">
                <a:moveTo>
                  <a:pt x="0" y="0"/>
                </a:moveTo>
                <a:lnTo>
                  <a:pt x="4339435" y="0"/>
                </a:lnTo>
                <a:lnTo>
                  <a:pt x="4339435" y="1012534"/>
                </a:lnTo>
                <a:lnTo>
                  <a:pt x="0" y="1012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2722" y="650476"/>
            <a:ext cx="8115300" cy="120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61"/>
              </a:lnSpc>
              <a:spcBef>
                <a:spcPct val="0"/>
              </a:spcBef>
            </a:pPr>
            <a:r>
              <a:rPr lang="en-US" sz="8961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REQUIREMENTS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112875" y="1458126"/>
            <a:ext cx="7552579" cy="496880"/>
            <a:chOff x="0" y="0"/>
            <a:chExt cx="9748520" cy="641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9530"/>
              <a:ext cx="9653270" cy="548640"/>
            </a:xfrm>
            <a:custGeom>
              <a:avLst/>
              <a:gdLst/>
              <a:ahLst/>
              <a:cxnLst/>
              <a:rect r="r" b="b" t="t" l="l"/>
              <a:pathLst>
                <a:path h="548640" w="9653270">
                  <a:moveTo>
                    <a:pt x="81280" y="247650"/>
                  </a:moveTo>
                  <a:cubicBezTo>
                    <a:pt x="292100" y="316230"/>
                    <a:pt x="339090" y="321310"/>
                    <a:pt x="386080" y="327660"/>
                  </a:cubicBezTo>
                  <a:cubicBezTo>
                    <a:pt x="433070" y="332740"/>
                    <a:pt x="483870" y="340360"/>
                    <a:pt x="528320" y="337820"/>
                  </a:cubicBezTo>
                  <a:cubicBezTo>
                    <a:pt x="568960" y="335280"/>
                    <a:pt x="608330" y="327660"/>
                    <a:pt x="645160" y="317500"/>
                  </a:cubicBezTo>
                  <a:cubicBezTo>
                    <a:pt x="680720" y="307340"/>
                    <a:pt x="715010" y="295910"/>
                    <a:pt x="748030" y="278130"/>
                  </a:cubicBezTo>
                  <a:cubicBezTo>
                    <a:pt x="783590" y="259080"/>
                    <a:pt x="820420" y="231140"/>
                    <a:pt x="850900" y="208280"/>
                  </a:cubicBezTo>
                  <a:cubicBezTo>
                    <a:pt x="876300" y="189230"/>
                    <a:pt x="896620" y="173990"/>
                    <a:pt x="918210" y="151130"/>
                  </a:cubicBezTo>
                  <a:cubicBezTo>
                    <a:pt x="942340" y="125730"/>
                    <a:pt x="962660" y="77470"/>
                    <a:pt x="986790" y="60960"/>
                  </a:cubicBezTo>
                  <a:cubicBezTo>
                    <a:pt x="1004570" y="49530"/>
                    <a:pt x="1024890" y="44450"/>
                    <a:pt x="1041400" y="48260"/>
                  </a:cubicBezTo>
                  <a:cubicBezTo>
                    <a:pt x="1056640" y="52070"/>
                    <a:pt x="1075690" y="71120"/>
                    <a:pt x="1082040" y="86360"/>
                  </a:cubicBezTo>
                  <a:cubicBezTo>
                    <a:pt x="1087120" y="99060"/>
                    <a:pt x="1084580" y="118110"/>
                    <a:pt x="1080770" y="129540"/>
                  </a:cubicBezTo>
                  <a:cubicBezTo>
                    <a:pt x="1076960" y="138430"/>
                    <a:pt x="1065530" y="140970"/>
                    <a:pt x="1062990" y="152400"/>
                  </a:cubicBezTo>
                  <a:cubicBezTo>
                    <a:pt x="1057910" y="176530"/>
                    <a:pt x="1075690" y="240030"/>
                    <a:pt x="1096010" y="276860"/>
                  </a:cubicBezTo>
                  <a:cubicBezTo>
                    <a:pt x="1116330" y="312420"/>
                    <a:pt x="1154430" y="347980"/>
                    <a:pt x="1184910" y="369570"/>
                  </a:cubicBezTo>
                  <a:cubicBezTo>
                    <a:pt x="1207770" y="386080"/>
                    <a:pt x="1224280" y="393700"/>
                    <a:pt x="1254760" y="401320"/>
                  </a:cubicBezTo>
                  <a:cubicBezTo>
                    <a:pt x="1305560" y="414020"/>
                    <a:pt x="1399540" y="426720"/>
                    <a:pt x="1470660" y="417830"/>
                  </a:cubicBezTo>
                  <a:cubicBezTo>
                    <a:pt x="1541780" y="408940"/>
                    <a:pt x="1625600" y="370840"/>
                    <a:pt x="1681480" y="345440"/>
                  </a:cubicBezTo>
                  <a:cubicBezTo>
                    <a:pt x="1722120" y="327660"/>
                    <a:pt x="1746250" y="314960"/>
                    <a:pt x="1781810" y="289560"/>
                  </a:cubicBezTo>
                  <a:cubicBezTo>
                    <a:pt x="1831340" y="255270"/>
                    <a:pt x="1892300" y="187960"/>
                    <a:pt x="1943100" y="152400"/>
                  </a:cubicBezTo>
                  <a:cubicBezTo>
                    <a:pt x="1983740" y="124460"/>
                    <a:pt x="2024380" y="86360"/>
                    <a:pt x="2059940" y="87630"/>
                  </a:cubicBezTo>
                  <a:cubicBezTo>
                    <a:pt x="2090420" y="88900"/>
                    <a:pt x="2120900" y="120650"/>
                    <a:pt x="2145030" y="139700"/>
                  </a:cubicBezTo>
                  <a:cubicBezTo>
                    <a:pt x="2167890" y="157480"/>
                    <a:pt x="2178050" y="179070"/>
                    <a:pt x="2203450" y="199390"/>
                  </a:cubicBezTo>
                  <a:cubicBezTo>
                    <a:pt x="2240280" y="228600"/>
                    <a:pt x="2296160" y="265430"/>
                    <a:pt x="2350770" y="285750"/>
                  </a:cubicBezTo>
                  <a:cubicBezTo>
                    <a:pt x="2410460" y="307340"/>
                    <a:pt x="2489200" y="316230"/>
                    <a:pt x="2551430" y="321310"/>
                  </a:cubicBezTo>
                  <a:cubicBezTo>
                    <a:pt x="2606040" y="325120"/>
                    <a:pt x="2654300" y="322580"/>
                    <a:pt x="2703830" y="317500"/>
                  </a:cubicBezTo>
                  <a:cubicBezTo>
                    <a:pt x="2750820" y="312420"/>
                    <a:pt x="2788920" y="306070"/>
                    <a:pt x="2840990" y="292100"/>
                  </a:cubicBezTo>
                  <a:cubicBezTo>
                    <a:pt x="2912110" y="273050"/>
                    <a:pt x="3011170" y="236220"/>
                    <a:pt x="3088640" y="200660"/>
                  </a:cubicBezTo>
                  <a:cubicBezTo>
                    <a:pt x="3162300" y="166370"/>
                    <a:pt x="3239770" y="106680"/>
                    <a:pt x="3296920" y="83820"/>
                  </a:cubicBezTo>
                  <a:cubicBezTo>
                    <a:pt x="3333750" y="68580"/>
                    <a:pt x="3356610" y="49530"/>
                    <a:pt x="3390900" y="58420"/>
                  </a:cubicBezTo>
                  <a:cubicBezTo>
                    <a:pt x="3446780" y="73660"/>
                    <a:pt x="3529330" y="209550"/>
                    <a:pt x="3582670" y="246380"/>
                  </a:cubicBezTo>
                  <a:cubicBezTo>
                    <a:pt x="3614420" y="267970"/>
                    <a:pt x="3632200" y="275590"/>
                    <a:pt x="3666490" y="285750"/>
                  </a:cubicBezTo>
                  <a:cubicBezTo>
                    <a:pt x="3716020" y="299720"/>
                    <a:pt x="3803650" y="308610"/>
                    <a:pt x="3854450" y="309880"/>
                  </a:cubicBezTo>
                  <a:cubicBezTo>
                    <a:pt x="3888740" y="311150"/>
                    <a:pt x="3906520" y="312420"/>
                    <a:pt x="3939540" y="304800"/>
                  </a:cubicBezTo>
                  <a:cubicBezTo>
                    <a:pt x="3989070" y="293370"/>
                    <a:pt x="4074160" y="257810"/>
                    <a:pt x="4118610" y="233680"/>
                  </a:cubicBezTo>
                  <a:cubicBezTo>
                    <a:pt x="4149090" y="217170"/>
                    <a:pt x="4163060" y="207010"/>
                    <a:pt x="4188460" y="182880"/>
                  </a:cubicBezTo>
                  <a:cubicBezTo>
                    <a:pt x="4226560" y="147320"/>
                    <a:pt x="4279900" y="58420"/>
                    <a:pt x="4312920" y="29210"/>
                  </a:cubicBezTo>
                  <a:cubicBezTo>
                    <a:pt x="4329430" y="13970"/>
                    <a:pt x="4339590" y="5080"/>
                    <a:pt x="4356100" y="2540"/>
                  </a:cubicBezTo>
                  <a:cubicBezTo>
                    <a:pt x="4375150" y="0"/>
                    <a:pt x="4405630" y="8890"/>
                    <a:pt x="4419600" y="21590"/>
                  </a:cubicBezTo>
                  <a:cubicBezTo>
                    <a:pt x="4432300" y="31750"/>
                    <a:pt x="4439920" y="52070"/>
                    <a:pt x="4441190" y="67310"/>
                  </a:cubicBezTo>
                  <a:cubicBezTo>
                    <a:pt x="4442460" y="82550"/>
                    <a:pt x="4420870" y="100330"/>
                    <a:pt x="4427220" y="115570"/>
                  </a:cubicBezTo>
                  <a:cubicBezTo>
                    <a:pt x="4437380" y="140970"/>
                    <a:pt x="4500880" y="163830"/>
                    <a:pt x="4540250" y="185420"/>
                  </a:cubicBezTo>
                  <a:cubicBezTo>
                    <a:pt x="4579620" y="207010"/>
                    <a:pt x="4613910" y="232410"/>
                    <a:pt x="4660900" y="246380"/>
                  </a:cubicBezTo>
                  <a:cubicBezTo>
                    <a:pt x="4718050" y="262890"/>
                    <a:pt x="4806950" y="266700"/>
                    <a:pt x="4861560" y="265430"/>
                  </a:cubicBezTo>
                  <a:cubicBezTo>
                    <a:pt x="4900930" y="264160"/>
                    <a:pt x="4921250" y="261620"/>
                    <a:pt x="4960620" y="252730"/>
                  </a:cubicBezTo>
                  <a:cubicBezTo>
                    <a:pt x="5020310" y="238760"/>
                    <a:pt x="5101590" y="209550"/>
                    <a:pt x="5181600" y="175260"/>
                  </a:cubicBezTo>
                  <a:cubicBezTo>
                    <a:pt x="5283200" y="132080"/>
                    <a:pt x="5435600" y="3810"/>
                    <a:pt x="5518150" y="7620"/>
                  </a:cubicBezTo>
                  <a:cubicBezTo>
                    <a:pt x="5567680" y="10160"/>
                    <a:pt x="5596890" y="50800"/>
                    <a:pt x="5633720" y="78740"/>
                  </a:cubicBezTo>
                  <a:cubicBezTo>
                    <a:pt x="5673090" y="107950"/>
                    <a:pt x="5707380" y="156210"/>
                    <a:pt x="5746750" y="182880"/>
                  </a:cubicBezTo>
                  <a:cubicBezTo>
                    <a:pt x="5782310" y="207010"/>
                    <a:pt x="5817870" y="223520"/>
                    <a:pt x="5855970" y="237490"/>
                  </a:cubicBezTo>
                  <a:cubicBezTo>
                    <a:pt x="5895340" y="252730"/>
                    <a:pt x="5928360" y="261620"/>
                    <a:pt x="5977890" y="270510"/>
                  </a:cubicBezTo>
                  <a:cubicBezTo>
                    <a:pt x="6049010" y="283210"/>
                    <a:pt x="6168390" y="293370"/>
                    <a:pt x="6243320" y="294640"/>
                  </a:cubicBezTo>
                  <a:cubicBezTo>
                    <a:pt x="6299200" y="294640"/>
                    <a:pt x="6329680" y="292100"/>
                    <a:pt x="6388100" y="284480"/>
                  </a:cubicBezTo>
                  <a:cubicBezTo>
                    <a:pt x="6479540" y="271780"/>
                    <a:pt x="6637020" y="242570"/>
                    <a:pt x="6734810" y="210820"/>
                  </a:cubicBezTo>
                  <a:cubicBezTo>
                    <a:pt x="6812280" y="185420"/>
                    <a:pt x="6878320" y="137160"/>
                    <a:pt x="6934200" y="120650"/>
                  </a:cubicBezTo>
                  <a:cubicBezTo>
                    <a:pt x="6971030" y="110490"/>
                    <a:pt x="6997700" y="95250"/>
                    <a:pt x="7029450" y="106680"/>
                  </a:cubicBezTo>
                  <a:cubicBezTo>
                    <a:pt x="7077710" y="124460"/>
                    <a:pt x="7120890" y="238760"/>
                    <a:pt x="7171690" y="273050"/>
                  </a:cubicBezTo>
                  <a:cubicBezTo>
                    <a:pt x="7209790" y="299720"/>
                    <a:pt x="7250430" y="309880"/>
                    <a:pt x="7292340" y="314960"/>
                  </a:cubicBezTo>
                  <a:cubicBezTo>
                    <a:pt x="7335520" y="321310"/>
                    <a:pt x="7387590" y="314960"/>
                    <a:pt x="7429500" y="306070"/>
                  </a:cubicBezTo>
                  <a:cubicBezTo>
                    <a:pt x="7467600" y="298450"/>
                    <a:pt x="7496810" y="287020"/>
                    <a:pt x="7534910" y="267970"/>
                  </a:cubicBezTo>
                  <a:cubicBezTo>
                    <a:pt x="7585710" y="242570"/>
                    <a:pt x="7650480" y="196850"/>
                    <a:pt x="7703820" y="156210"/>
                  </a:cubicBezTo>
                  <a:cubicBezTo>
                    <a:pt x="7755890" y="116840"/>
                    <a:pt x="7813040" y="48260"/>
                    <a:pt x="7849870" y="29210"/>
                  </a:cubicBezTo>
                  <a:cubicBezTo>
                    <a:pt x="7868920" y="19050"/>
                    <a:pt x="7881620" y="15240"/>
                    <a:pt x="7896860" y="17780"/>
                  </a:cubicBezTo>
                  <a:cubicBezTo>
                    <a:pt x="7914640" y="20320"/>
                    <a:pt x="7941310" y="38100"/>
                    <a:pt x="7951470" y="53340"/>
                  </a:cubicBezTo>
                  <a:cubicBezTo>
                    <a:pt x="7960360" y="67310"/>
                    <a:pt x="7960360" y="88900"/>
                    <a:pt x="7957820" y="102870"/>
                  </a:cubicBezTo>
                  <a:cubicBezTo>
                    <a:pt x="7955280" y="114300"/>
                    <a:pt x="7940040" y="120650"/>
                    <a:pt x="7942580" y="132080"/>
                  </a:cubicBezTo>
                  <a:cubicBezTo>
                    <a:pt x="7950200" y="163830"/>
                    <a:pt x="8088630" y="240030"/>
                    <a:pt x="8141970" y="265430"/>
                  </a:cubicBezTo>
                  <a:cubicBezTo>
                    <a:pt x="8173720" y="280670"/>
                    <a:pt x="8190230" y="285750"/>
                    <a:pt x="8223250" y="292100"/>
                  </a:cubicBezTo>
                  <a:cubicBezTo>
                    <a:pt x="8271510" y="300990"/>
                    <a:pt x="8343900" y="307340"/>
                    <a:pt x="8408670" y="300990"/>
                  </a:cubicBezTo>
                  <a:cubicBezTo>
                    <a:pt x="8481060" y="293370"/>
                    <a:pt x="8564880" y="267970"/>
                    <a:pt x="8633460" y="243840"/>
                  </a:cubicBezTo>
                  <a:cubicBezTo>
                    <a:pt x="8694420" y="222250"/>
                    <a:pt x="8746490" y="168910"/>
                    <a:pt x="8798560" y="167640"/>
                  </a:cubicBezTo>
                  <a:cubicBezTo>
                    <a:pt x="8844280" y="166370"/>
                    <a:pt x="8887460" y="195580"/>
                    <a:pt x="8926830" y="219710"/>
                  </a:cubicBezTo>
                  <a:cubicBezTo>
                    <a:pt x="8966200" y="243840"/>
                    <a:pt x="8997950" y="294640"/>
                    <a:pt x="9034780" y="313690"/>
                  </a:cubicBezTo>
                  <a:cubicBezTo>
                    <a:pt x="9065260" y="328930"/>
                    <a:pt x="9095740" y="330200"/>
                    <a:pt x="9127490" y="335280"/>
                  </a:cubicBezTo>
                  <a:cubicBezTo>
                    <a:pt x="9161780" y="341630"/>
                    <a:pt x="9196070" y="347980"/>
                    <a:pt x="9234170" y="347980"/>
                  </a:cubicBezTo>
                  <a:cubicBezTo>
                    <a:pt x="9276080" y="347980"/>
                    <a:pt x="9325610" y="342900"/>
                    <a:pt x="9366250" y="335280"/>
                  </a:cubicBezTo>
                  <a:cubicBezTo>
                    <a:pt x="9403080" y="327660"/>
                    <a:pt x="9436100" y="318770"/>
                    <a:pt x="9470390" y="304800"/>
                  </a:cubicBezTo>
                  <a:cubicBezTo>
                    <a:pt x="9508490" y="289560"/>
                    <a:pt x="9583420" y="240030"/>
                    <a:pt x="9585960" y="243840"/>
                  </a:cubicBezTo>
                  <a:cubicBezTo>
                    <a:pt x="9587230" y="246380"/>
                    <a:pt x="9545320" y="276860"/>
                    <a:pt x="9546590" y="280670"/>
                  </a:cubicBezTo>
                  <a:cubicBezTo>
                    <a:pt x="9547860" y="283210"/>
                    <a:pt x="9577070" y="266700"/>
                    <a:pt x="9589770" y="266700"/>
                  </a:cubicBezTo>
                  <a:cubicBezTo>
                    <a:pt x="9599930" y="266700"/>
                    <a:pt x="9610090" y="270510"/>
                    <a:pt x="9618980" y="275590"/>
                  </a:cubicBezTo>
                  <a:cubicBezTo>
                    <a:pt x="9627870" y="280670"/>
                    <a:pt x="9635490" y="288290"/>
                    <a:pt x="9640570" y="297180"/>
                  </a:cubicBezTo>
                  <a:cubicBezTo>
                    <a:pt x="9646920" y="308610"/>
                    <a:pt x="9653270" y="326390"/>
                    <a:pt x="9649460" y="340360"/>
                  </a:cubicBezTo>
                  <a:cubicBezTo>
                    <a:pt x="9645650" y="356870"/>
                    <a:pt x="9627870" y="381000"/>
                    <a:pt x="9611360" y="388620"/>
                  </a:cubicBezTo>
                  <a:cubicBezTo>
                    <a:pt x="9594850" y="396240"/>
                    <a:pt x="9565640" y="391160"/>
                    <a:pt x="9551670" y="383540"/>
                  </a:cubicBezTo>
                  <a:cubicBezTo>
                    <a:pt x="9540240" y="377190"/>
                    <a:pt x="9531350" y="363220"/>
                    <a:pt x="9527540" y="351790"/>
                  </a:cubicBezTo>
                  <a:cubicBezTo>
                    <a:pt x="9523730" y="339090"/>
                    <a:pt x="9521190" y="323850"/>
                    <a:pt x="9526270" y="311150"/>
                  </a:cubicBezTo>
                  <a:cubicBezTo>
                    <a:pt x="9532620" y="295910"/>
                    <a:pt x="9552940" y="275590"/>
                    <a:pt x="9568180" y="269240"/>
                  </a:cubicBezTo>
                  <a:cubicBezTo>
                    <a:pt x="9580880" y="264160"/>
                    <a:pt x="9596120" y="266700"/>
                    <a:pt x="9608820" y="270510"/>
                  </a:cubicBezTo>
                  <a:cubicBezTo>
                    <a:pt x="9621520" y="274320"/>
                    <a:pt x="9634220" y="284480"/>
                    <a:pt x="9640570" y="295910"/>
                  </a:cubicBezTo>
                  <a:cubicBezTo>
                    <a:pt x="9648190" y="311150"/>
                    <a:pt x="9652000" y="339090"/>
                    <a:pt x="9644380" y="355600"/>
                  </a:cubicBezTo>
                  <a:cubicBezTo>
                    <a:pt x="9636760" y="372110"/>
                    <a:pt x="9613900" y="388620"/>
                    <a:pt x="9598660" y="392430"/>
                  </a:cubicBezTo>
                  <a:cubicBezTo>
                    <a:pt x="9585960" y="396240"/>
                    <a:pt x="9569450" y="392430"/>
                    <a:pt x="9558020" y="386080"/>
                  </a:cubicBezTo>
                  <a:cubicBezTo>
                    <a:pt x="9546590" y="379730"/>
                    <a:pt x="9535160" y="370840"/>
                    <a:pt x="9530080" y="358140"/>
                  </a:cubicBezTo>
                  <a:cubicBezTo>
                    <a:pt x="9523730" y="342900"/>
                    <a:pt x="9525000" y="313690"/>
                    <a:pt x="9531350" y="298450"/>
                  </a:cubicBezTo>
                  <a:cubicBezTo>
                    <a:pt x="9536430" y="287020"/>
                    <a:pt x="9549130" y="278130"/>
                    <a:pt x="9560560" y="273050"/>
                  </a:cubicBezTo>
                  <a:cubicBezTo>
                    <a:pt x="9573260" y="267970"/>
                    <a:pt x="9591040" y="264160"/>
                    <a:pt x="9605010" y="269240"/>
                  </a:cubicBezTo>
                  <a:cubicBezTo>
                    <a:pt x="9620250" y="274320"/>
                    <a:pt x="9640570" y="297180"/>
                    <a:pt x="9646920" y="311150"/>
                  </a:cubicBezTo>
                  <a:cubicBezTo>
                    <a:pt x="9652000" y="321310"/>
                    <a:pt x="9652000" y="330200"/>
                    <a:pt x="9649460" y="340360"/>
                  </a:cubicBezTo>
                  <a:cubicBezTo>
                    <a:pt x="9646920" y="353060"/>
                    <a:pt x="9638030" y="374650"/>
                    <a:pt x="9626600" y="379730"/>
                  </a:cubicBezTo>
                  <a:cubicBezTo>
                    <a:pt x="9616440" y="384810"/>
                    <a:pt x="9605010" y="372110"/>
                    <a:pt x="9587230" y="374650"/>
                  </a:cubicBezTo>
                  <a:cubicBezTo>
                    <a:pt x="9545320" y="379730"/>
                    <a:pt x="9447530" y="434340"/>
                    <a:pt x="9382760" y="450850"/>
                  </a:cubicBezTo>
                  <a:cubicBezTo>
                    <a:pt x="9326880" y="466090"/>
                    <a:pt x="9271000" y="474980"/>
                    <a:pt x="9220200" y="476250"/>
                  </a:cubicBezTo>
                  <a:cubicBezTo>
                    <a:pt x="9175750" y="477520"/>
                    <a:pt x="9138920" y="472440"/>
                    <a:pt x="9095740" y="464820"/>
                  </a:cubicBezTo>
                  <a:cubicBezTo>
                    <a:pt x="9050020" y="457200"/>
                    <a:pt x="8991600" y="447040"/>
                    <a:pt x="8953500" y="427990"/>
                  </a:cubicBezTo>
                  <a:cubicBezTo>
                    <a:pt x="8923020" y="412750"/>
                    <a:pt x="8898890" y="393700"/>
                    <a:pt x="8879840" y="370840"/>
                  </a:cubicBezTo>
                  <a:cubicBezTo>
                    <a:pt x="8862060" y="347980"/>
                    <a:pt x="8864600" y="300990"/>
                    <a:pt x="8840470" y="292100"/>
                  </a:cubicBezTo>
                  <a:cubicBezTo>
                    <a:pt x="8804910" y="278130"/>
                    <a:pt x="8729980" y="337820"/>
                    <a:pt x="8666480" y="359410"/>
                  </a:cubicBezTo>
                  <a:cubicBezTo>
                    <a:pt x="8590280" y="384810"/>
                    <a:pt x="8496300" y="422910"/>
                    <a:pt x="8412480" y="431800"/>
                  </a:cubicBezTo>
                  <a:cubicBezTo>
                    <a:pt x="8333740" y="440690"/>
                    <a:pt x="8243570" y="430530"/>
                    <a:pt x="8181340" y="417830"/>
                  </a:cubicBezTo>
                  <a:cubicBezTo>
                    <a:pt x="8136890" y="408940"/>
                    <a:pt x="8106410" y="396240"/>
                    <a:pt x="8070850" y="379730"/>
                  </a:cubicBezTo>
                  <a:cubicBezTo>
                    <a:pt x="8035290" y="363220"/>
                    <a:pt x="8001000" y="341630"/>
                    <a:pt x="7969250" y="316230"/>
                  </a:cubicBezTo>
                  <a:cubicBezTo>
                    <a:pt x="7937500" y="290830"/>
                    <a:pt x="7903210" y="256540"/>
                    <a:pt x="7881620" y="226060"/>
                  </a:cubicBezTo>
                  <a:cubicBezTo>
                    <a:pt x="7863840" y="200660"/>
                    <a:pt x="7849870" y="176530"/>
                    <a:pt x="7842250" y="147320"/>
                  </a:cubicBezTo>
                  <a:cubicBezTo>
                    <a:pt x="7833360" y="115570"/>
                    <a:pt x="7823200" y="62230"/>
                    <a:pt x="7837170" y="40640"/>
                  </a:cubicBezTo>
                  <a:cubicBezTo>
                    <a:pt x="7847330" y="24130"/>
                    <a:pt x="7877810" y="15240"/>
                    <a:pt x="7896860" y="17780"/>
                  </a:cubicBezTo>
                  <a:cubicBezTo>
                    <a:pt x="7915910" y="20320"/>
                    <a:pt x="7941310" y="38100"/>
                    <a:pt x="7951470" y="53340"/>
                  </a:cubicBezTo>
                  <a:cubicBezTo>
                    <a:pt x="7960360" y="67310"/>
                    <a:pt x="7960360" y="88900"/>
                    <a:pt x="7957820" y="102870"/>
                  </a:cubicBezTo>
                  <a:cubicBezTo>
                    <a:pt x="7955280" y="114300"/>
                    <a:pt x="7954010" y="119380"/>
                    <a:pt x="7942580" y="132080"/>
                  </a:cubicBezTo>
                  <a:cubicBezTo>
                    <a:pt x="7901940" y="177800"/>
                    <a:pt x="7675880" y="337820"/>
                    <a:pt x="7583170" y="388620"/>
                  </a:cubicBezTo>
                  <a:cubicBezTo>
                    <a:pt x="7531100" y="417830"/>
                    <a:pt x="7494270" y="430530"/>
                    <a:pt x="7452360" y="441960"/>
                  </a:cubicBezTo>
                  <a:cubicBezTo>
                    <a:pt x="7416800" y="450850"/>
                    <a:pt x="7390130" y="457200"/>
                    <a:pt x="7352030" y="455930"/>
                  </a:cubicBezTo>
                  <a:cubicBezTo>
                    <a:pt x="7301230" y="454660"/>
                    <a:pt x="7221220" y="439420"/>
                    <a:pt x="7172960" y="421640"/>
                  </a:cubicBezTo>
                  <a:cubicBezTo>
                    <a:pt x="7137400" y="407670"/>
                    <a:pt x="7110730" y="391160"/>
                    <a:pt x="7084060" y="370840"/>
                  </a:cubicBezTo>
                  <a:cubicBezTo>
                    <a:pt x="7056120" y="350520"/>
                    <a:pt x="7020560" y="327660"/>
                    <a:pt x="7009130" y="297180"/>
                  </a:cubicBezTo>
                  <a:cubicBezTo>
                    <a:pt x="6997700" y="266700"/>
                    <a:pt x="7033260" y="199390"/>
                    <a:pt x="7016750" y="187960"/>
                  </a:cubicBezTo>
                  <a:cubicBezTo>
                    <a:pt x="6996430" y="173990"/>
                    <a:pt x="6925310" y="240030"/>
                    <a:pt x="6866890" y="262890"/>
                  </a:cubicBezTo>
                  <a:cubicBezTo>
                    <a:pt x="6791960" y="292100"/>
                    <a:pt x="6681470" y="317500"/>
                    <a:pt x="6597650" y="337820"/>
                  </a:cubicBezTo>
                  <a:cubicBezTo>
                    <a:pt x="6526530" y="355600"/>
                    <a:pt x="6460490" y="369570"/>
                    <a:pt x="6396990" y="379730"/>
                  </a:cubicBezTo>
                  <a:cubicBezTo>
                    <a:pt x="6341110" y="388620"/>
                    <a:pt x="6290310" y="394970"/>
                    <a:pt x="6238240" y="397510"/>
                  </a:cubicBezTo>
                  <a:cubicBezTo>
                    <a:pt x="6187440" y="400050"/>
                    <a:pt x="6146800" y="400050"/>
                    <a:pt x="6089650" y="394970"/>
                  </a:cubicBezTo>
                  <a:cubicBezTo>
                    <a:pt x="6009640" y="387350"/>
                    <a:pt x="5880100" y="372110"/>
                    <a:pt x="5803900" y="349250"/>
                  </a:cubicBezTo>
                  <a:cubicBezTo>
                    <a:pt x="5749290" y="332740"/>
                    <a:pt x="5706110" y="313690"/>
                    <a:pt x="5666740" y="289560"/>
                  </a:cubicBezTo>
                  <a:cubicBezTo>
                    <a:pt x="5632450" y="269240"/>
                    <a:pt x="5599430" y="247650"/>
                    <a:pt x="5577840" y="218440"/>
                  </a:cubicBezTo>
                  <a:cubicBezTo>
                    <a:pt x="5556250" y="190500"/>
                    <a:pt x="5563870" y="128270"/>
                    <a:pt x="5534660" y="118110"/>
                  </a:cubicBezTo>
                  <a:cubicBezTo>
                    <a:pt x="5481320" y="99060"/>
                    <a:pt x="5325110" y="240030"/>
                    <a:pt x="5226050" y="285750"/>
                  </a:cubicBezTo>
                  <a:cubicBezTo>
                    <a:pt x="5139690" y="325120"/>
                    <a:pt x="5046980" y="364490"/>
                    <a:pt x="4978400" y="382270"/>
                  </a:cubicBezTo>
                  <a:cubicBezTo>
                    <a:pt x="4931410" y="394970"/>
                    <a:pt x="4903470" y="397510"/>
                    <a:pt x="4855210" y="398780"/>
                  </a:cubicBezTo>
                  <a:cubicBezTo>
                    <a:pt x="4787900" y="401320"/>
                    <a:pt x="4673600" y="394970"/>
                    <a:pt x="4611370" y="381000"/>
                  </a:cubicBezTo>
                  <a:cubicBezTo>
                    <a:pt x="4572000" y="372110"/>
                    <a:pt x="4546600" y="359410"/>
                    <a:pt x="4516120" y="342900"/>
                  </a:cubicBezTo>
                  <a:cubicBezTo>
                    <a:pt x="4485640" y="326390"/>
                    <a:pt x="4458970" y="308610"/>
                    <a:pt x="4431030" y="280670"/>
                  </a:cubicBezTo>
                  <a:cubicBezTo>
                    <a:pt x="4394200" y="243840"/>
                    <a:pt x="4339590" y="181610"/>
                    <a:pt x="4321810" y="134620"/>
                  </a:cubicBezTo>
                  <a:cubicBezTo>
                    <a:pt x="4307840" y="99060"/>
                    <a:pt x="4300220" y="50800"/>
                    <a:pt x="4312920" y="29210"/>
                  </a:cubicBezTo>
                  <a:cubicBezTo>
                    <a:pt x="4323080" y="11430"/>
                    <a:pt x="4353560" y="0"/>
                    <a:pt x="4373880" y="1270"/>
                  </a:cubicBezTo>
                  <a:cubicBezTo>
                    <a:pt x="4392930" y="2540"/>
                    <a:pt x="4419600" y="19050"/>
                    <a:pt x="4431030" y="34290"/>
                  </a:cubicBezTo>
                  <a:cubicBezTo>
                    <a:pt x="4441190" y="46990"/>
                    <a:pt x="4446270" y="64770"/>
                    <a:pt x="4441190" y="83820"/>
                  </a:cubicBezTo>
                  <a:cubicBezTo>
                    <a:pt x="4432300" y="121920"/>
                    <a:pt x="4368800" y="191770"/>
                    <a:pt x="4323080" y="234950"/>
                  </a:cubicBezTo>
                  <a:cubicBezTo>
                    <a:pt x="4278630" y="278130"/>
                    <a:pt x="4221480" y="314960"/>
                    <a:pt x="4173220" y="344170"/>
                  </a:cubicBezTo>
                  <a:cubicBezTo>
                    <a:pt x="4132580" y="368300"/>
                    <a:pt x="4095750" y="388620"/>
                    <a:pt x="4056380" y="402590"/>
                  </a:cubicBezTo>
                  <a:cubicBezTo>
                    <a:pt x="4019550" y="416560"/>
                    <a:pt x="3989070" y="425450"/>
                    <a:pt x="3945890" y="430530"/>
                  </a:cubicBezTo>
                  <a:cubicBezTo>
                    <a:pt x="3887470" y="436880"/>
                    <a:pt x="3796030" y="431800"/>
                    <a:pt x="3735070" y="424180"/>
                  </a:cubicBezTo>
                  <a:cubicBezTo>
                    <a:pt x="3688080" y="419100"/>
                    <a:pt x="3649980" y="412750"/>
                    <a:pt x="3610610" y="398780"/>
                  </a:cubicBezTo>
                  <a:cubicBezTo>
                    <a:pt x="3569970" y="384810"/>
                    <a:pt x="3533140" y="368300"/>
                    <a:pt x="3495040" y="339090"/>
                  </a:cubicBezTo>
                  <a:cubicBezTo>
                    <a:pt x="3444240" y="299720"/>
                    <a:pt x="3404870" y="182880"/>
                    <a:pt x="3345180" y="172720"/>
                  </a:cubicBezTo>
                  <a:cubicBezTo>
                    <a:pt x="3282950" y="162560"/>
                    <a:pt x="3205480" y="256540"/>
                    <a:pt x="3128010" y="292100"/>
                  </a:cubicBezTo>
                  <a:cubicBezTo>
                    <a:pt x="3045460" y="330200"/>
                    <a:pt x="2937510" y="370840"/>
                    <a:pt x="2861310" y="394970"/>
                  </a:cubicBezTo>
                  <a:cubicBezTo>
                    <a:pt x="2805430" y="412750"/>
                    <a:pt x="2764790" y="420370"/>
                    <a:pt x="2712720" y="429260"/>
                  </a:cubicBezTo>
                  <a:cubicBezTo>
                    <a:pt x="2656840" y="438150"/>
                    <a:pt x="2602230" y="449580"/>
                    <a:pt x="2538730" y="447040"/>
                  </a:cubicBezTo>
                  <a:cubicBezTo>
                    <a:pt x="2463800" y="444500"/>
                    <a:pt x="2372360" y="433070"/>
                    <a:pt x="2291080" y="402590"/>
                  </a:cubicBezTo>
                  <a:cubicBezTo>
                    <a:pt x="2199640" y="368300"/>
                    <a:pt x="2098040" y="231140"/>
                    <a:pt x="2018030" y="237490"/>
                  </a:cubicBezTo>
                  <a:cubicBezTo>
                    <a:pt x="1949450" y="242570"/>
                    <a:pt x="1892300" y="349250"/>
                    <a:pt x="1837690" y="387350"/>
                  </a:cubicBezTo>
                  <a:cubicBezTo>
                    <a:pt x="1797050" y="415290"/>
                    <a:pt x="1770380" y="430530"/>
                    <a:pt x="1724660" y="452120"/>
                  </a:cubicBezTo>
                  <a:cubicBezTo>
                    <a:pt x="1658620" y="482600"/>
                    <a:pt x="1544320" y="527050"/>
                    <a:pt x="1473200" y="539750"/>
                  </a:cubicBezTo>
                  <a:cubicBezTo>
                    <a:pt x="1423670" y="548640"/>
                    <a:pt x="1388110" y="543560"/>
                    <a:pt x="1343660" y="541020"/>
                  </a:cubicBezTo>
                  <a:cubicBezTo>
                    <a:pt x="1296670" y="538480"/>
                    <a:pt x="1240790" y="534670"/>
                    <a:pt x="1197610" y="520700"/>
                  </a:cubicBezTo>
                  <a:cubicBezTo>
                    <a:pt x="1159510" y="508000"/>
                    <a:pt x="1126490" y="488950"/>
                    <a:pt x="1096010" y="466090"/>
                  </a:cubicBezTo>
                  <a:cubicBezTo>
                    <a:pt x="1066800" y="444500"/>
                    <a:pt x="1038860" y="417830"/>
                    <a:pt x="1017270" y="387350"/>
                  </a:cubicBezTo>
                  <a:cubicBezTo>
                    <a:pt x="995680" y="358140"/>
                    <a:pt x="977900" y="325120"/>
                    <a:pt x="969010" y="287020"/>
                  </a:cubicBezTo>
                  <a:cubicBezTo>
                    <a:pt x="958850" y="243840"/>
                    <a:pt x="966470" y="182880"/>
                    <a:pt x="970280" y="142240"/>
                  </a:cubicBezTo>
                  <a:cubicBezTo>
                    <a:pt x="974090" y="110490"/>
                    <a:pt x="974090" y="76200"/>
                    <a:pt x="986790" y="60960"/>
                  </a:cubicBezTo>
                  <a:cubicBezTo>
                    <a:pt x="996950" y="49530"/>
                    <a:pt x="1013460" y="46990"/>
                    <a:pt x="1027430" y="46990"/>
                  </a:cubicBezTo>
                  <a:cubicBezTo>
                    <a:pt x="1040130" y="46990"/>
                    <a:pt x="1057910" y="54610"/>
                    <a:pt x="1066800" y="62230"/>
                  </a:cubicBezTo>
                  <a:cubicBezTo>
                    <a:pt x="1074420" y="68580"/>
                    <a:pt x="1079500" y="76200"/>
                    <a:pt x="1082040" y="86360"/>
                  </a:cubicBezTo>
                  <a:cubicBezTo>
                    <a:pt x="1085850" y="97790"/>
                    <a:pt x="1085850" y="116840"/>
                    <a:pt x="1080770" y="129540"/>
                  </a:cubicBezTo>
                  <a:cubicBezTo>
                    <a:pt x="1075690" y="143510"/>
                    <a:pt x="1065530" y="153670"/>
                    <a:pt x="1052830" y="167640"/>
                  </a:cubicBezTo>
                  <a:cubicBezTo>
                    <a:pt x="1035050" y="187960"/>
                    <a:pt x="1013460" y="209550"/>
                    <a:pt x="982980" y="233680"/>
                  </a:cubicBezTo>
                  <a:cubicBezTo>
                    <a:pt x="934720" y="273050"/>
                    <a:pt x="842010" y="340360"/>
                    <a:pt x="782320" y="370840"/>
                  </a:cubicBezTo>
                  <a:cubicBezTo>
                    <a:pt x="739140" y="393700"/>
                    <a:pt x="703580" y="403860"/>
                    <a:pt x="661670" y="414020"/>
                  </a:cubicBezTo>
                  <a:cubicBezTo>
                    <a:pt x="617220" y="425450"/>
                    <a:pt x="570230" y="431800"/>
                    <a:pt x="523240" y="434340"/>
                  </a:cubicBezTo>
                  <a:cubicBezTo>
                    <a:pt x="473710" y="436880"/>
                    <a:pt x="422910" y="431800"/>
                    <a:pt x="372110" y="427990"/>
                  </a:cubicBezTo>
                  <a:cubicBezTo>
                    <a:pt x="320040" y="424180"/>
                    <a:pt x="265430" y="420370"/>
                    <a:pt x="212090" y="410210"/>
                  </a:cubicBezTo>
                  <a:cubicBezTo>
                    <a:pt x="156210" y="400050"/>
                    <a:pt x="80010" y="383540"/>
                    <a:pt x="45720" y="367030"/>
                  </a:cubicBezTo>
                  <a:cubicBezTo>
                    <a:pt x="29210" y="358140"/>
                    <a:pt x="19050" y="351790"/>
                    <a:pt x="11430" y="340360"/>
                  </a:cubicBezTo>
                  <a:cubicBezTo>
                    <a:pt x="3810" y="328930"/>
                    <a:pt x="0" y="311150"/>
                    <a:pt x="2540" y="297180"/>
                  </a:cubicBezTo>
                  <a:cubicBezTo>
                    <a:pt x="5080" y="283210"/>
                    <a:pt x="13970" y="267970"/>
                    <a:pt x="25400" y="259080"/>
                  </a:cubicBezTo>
                  <a:cubicBezTo>
                    <a:pt x="38100" y="250190"/>
                    <a:pt x="81280" y="247650"/>
                    <a:pt x="81280" y="24765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950699" y="2402208"/>
            <a:ext cx="3910500" cy="2736215"/>
            <a:chOff x="0" y="0"/>
            <a:chExt cx="5214000" cy="36482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0"/>
              <a:ext cx="5214000" cy="1018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264250"/>
                  </a:solidFill>
                  <a:latin typeface="WC Mano Negra Bold"/>
                  <a:ea typeface="WC Mano Negra Bold"/>
                  <a:cs typeface="WC Mano Negra Bold"/>
                  <a:sym typeface="WC Mano Negra Bold"/>
                </a:rPr>
                <a:t>HARDWARES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46742"/>
              <a:ext cx="52140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12875" y="2402208"/>
            <a:ext cx="4626365" cy="2741292"/>
            <a:chOff x="0" y="0"/>
            <a:chExt cx="6168487" cy="36550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3825"/>
              <a:ext cx="6168487" cy="119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6"/>
                </a:lnSpc>
                <a:spcBef>
                  <a:spcPct val="0"/>
                </a:spcBef>
              </a:pPr>
              <a:r>
                <a:rPr lang="en-US" sz="6506">
                  <a:solidFill>
                    <a:srgbClr val="264250"/>
                  </a:solidFill>
                  <a:latin typeface="WC Mano Negra Bold"/>
                  <a:ea typeface="WC Mano Negra Bold"/>
                  <a:cs typeface="WC Mano Negra Bold"/>
                  <a:sym typeface="WC Mano Negra Bold"/>
                </a:rPr>
                <a:t>SOFTWARES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10779"/>
              <a:ext cx="6168487" cy="62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205903">
            <a:off x="4063424" y="3895152"/>
            <a:ext cx="4830131" cy="305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0765" indent="-645383" lvl="1">
              <a:lnSpc>
                <a:spcPts val="5978"/>
              </a:lnSpc>
              <a:buFont typeface="Arial"/>
              <a:buChar char="•"/>
            </a:pPr>
            <a:r>
              <a:rPr lang="en-US" sz="5978" spc="179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PYTHON</a:t>
            </a:r>
          </a:p>
          <a:p>
            <a:pPr algn="ctr" marL="1290765" indent="-645383" lvl="1">
              <a:lnSpc>
                <a:spcPts val="5978"/>
              </a:lnSpc>
              <a:buFont typeface="Arial"/>
              <a:buChar char="•"/>
            </a:pPr>
            <a:r>
              <a:rPr lang="en-US" sz="5978" spc="179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OpenCV</a:t>
            </a:r>
          </a:p>
          <a:p>
            <a:pPr algn="ctr" marL="1290765" indent="-645383" lvl="1">
              <a:lnSpc>
                <a:spcPts val="5978"/>
              </a:lnSpc>
              <a:buFont typeface="Arial"/>
              <a:buChar char="•"/>
            </a:pPr>
            <a:r>
              <a:rPr lang="en-US" sz="5978" spc="179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Dlib</a:t>
            </a:r>
          </a:p>
          <a:p>
            <a:pPr algn="ctr">
              <a:lnSpc>
                <a:spcPts val="597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-191405">
            <a:off x="10948488" y="4024477"/>
            <a:ext cx="6031553" cy="231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8977" indent="-489489" lvl="1">
              <a:lnSpc>
                <a:spcPts val="4534"/>
              </a:lnSpc>
              <a:buFont typeface="Arial"/>
              <a:buChar char="•"/>
            </a:pPr>
            <a:r>
              <a:rPr lang="en-US" sz="4534" spc="136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WEBCAM</a:t>
            </a:r>
          </a:p>
          <a:p>
            <a:pPr algn="ctr" marL="978977" indent="-489489" lvl="1">
              <a:lnSpc>
                <a:spcPts val="4534"/>
              </a:lnSpc>
              <a:buFont typeface="Arial"/>
              <a:buChar char="•"/>
            </a:pPr>
            <a:r>
              <a:rPr lang="en-US" sz="4534" spc="136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Buzzer or speaker</a:t>
            </a:r>
          </a:p>
          <a:p>
            <a:pPr algn="ctr" marL="978977" indent="-489489" lvl="1">
              <a:lnSpc>
                <a:spcPts val="4534"/>
              </a:lnSpc>
              <a:buFont typeface="Arial"/>
              <a:buChar char="•"/>
            </a:pPr>
            <a:r>
              <a:rPr lang="en-US" sz="4534" spc="136">
                <a:solidFill>
                  <a:srgbClr val="264250"/>
                </a:solidFill>
                <a:latin typeface="Slopes"/>
                <a:ea typeface="Slopes"/>
                <a:cs typeface="Slopes"/>
                <a:sym typeface="Slopes"/>
              </a:rPr>
              <a:t>power supply</a:t>
            </a:r>
          </a:p>
          <a:p>
            <a:pPr algn="ctr">
              <a:lnSpc>
                <a:spcPts val="45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76286">
            <a:off x="13421768" y="7736122"/>
            <a:ext cx="1460693" cy="2585297"/>
          </a:xfrm>
          <a:custGeom>
            <a:avLst/>
            <a:gdLst/>
            <a:ahLst/>
            <a:cxnLst/>
            <a:rect r="r" b="b" t="t" l="l"/>
            <a:pathLst>
              <a:path h="2585297" w="1460693">
                <a:moveTo>
                  <a:pt x="0" y="0"/>
                </a:moveTo>
                <a:lnTo>
                  <a:pt x="1460693" y="0"/>
                </a:lnTo>
                <a:lnTo>
                  <a:pt x="1460693" y="2585296"/>
                </a:lnTo>
                <a:lnTo>
                  <a:pt x="0" y="258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3541">
            <a:off x="7627058" y="2062162"/>
            <a:ext cx="3241596" cy="756372"/>
          </a:xfrm>
          <a:custGeom>
            <a:avLst/>
            <a:gdLst/>
            <a:ahLst/>
            <a:cxnLst/>
            <a:rect r="r" b="b" t="t" l="l"/>
            <a:pathLst>
              <a:path h="756372" w="3241596">
                <a:moveTo>
                  <a:pt x="0" y="0"/>
                </a:moveTo>
                <a:lnTo>
                  <a:pt x="3241596" y="0"/>
                </a:lnTo>
                <a:lnTo>
                  <a:pt x="3241596" y="756373"/>
                </a:lnTo>
                <a:lnTo>
                  <a:pt x="0" y="75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91690" y="2208233"/>
            <a:ext cx="10625633" cy="110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00"/>
              </a:lnSpc>
              <a:spcBef>
                <a:spcPct val="0"/>
              </a:spcBef>
            </a:pPr>
            <a:r>
              <a:rPr lang="en-US" sz="8300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1374" y="3608091"/>
            <a:ext cx="8058219" cy="38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b="true" sz="2241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Using OpenCV and Dlib to detect facial landmarks.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2887" y="6055982"/>
            <a:ext cx="7622894" cy="38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3"/>
              </a:lnSpc>
              <a:spcBef>
                <a:spcPct val="0"/>
              </a:spcBef>
            </a:pPr>
            <a:r>
              <a:rPr lang="en-US" b="true" sz="2266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Identifies if the driver’s head is tilting or drooping.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9554" y="3456285"/>
            <a:ext cx="4183624" cy="40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235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Face and Eye detection: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2871" y="6014088"/>
            <a:ext cx="4464190" cy="42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Head Pose Detection: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2700000">
            <a:off x="14992350" y="5679453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4533900" y="0"/>
                </a:moveTo>
                <a:lnTo>
                  <a:pt x="0" y="0"/>
                </a:lnTo>
                <a:lnTo>
                  <a:pt x="0" y="2533317"/>
                </a:lnTo>
                <a:lnTo>
                  <a:pt x="4533900" y="2533317"/>
                </a:lnTo>
                <a:lnTo>
                  <a:pt x="45339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2871" y="4767556"/>
            <a:ext cx="3920016" cy="38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Eye Aspect Ratio (EAR):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2887" y="4653280"/>
            <a:ext cx="7848118" cy="39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3"/>
              </a:lnSpc>
              <a:spcBef>
                <a:spcPct val="0"/>
              </a:spcBef>
            </a:pPr>
            <a:r>
              <a:rPr lang="en-US" b="true" sz="2359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Measures eye closure duration.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2871" y="7175347"/>
            <a:ext cx="4464190" cy="42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Alert system: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221366" y="7764299"/>
            <a:ext cx="2223616" cy="518844"/>
          </a:xfrm>
          <a:custGeom>
            <a:avLst/>
            <a:gdLst/>
            <a:ahLst/>
            <a:cxnLst/>
            <a:rect r="r" b="b" t="t" l="l"/>
            <a:pathLst>
              <a:path h="518844" w="2223616">
                <a:moveTo>
                  <a:pt x="0" y="0"/>
                </a:moveTo>
                <a:lnTo>
                  <a:pt x="2223616" y="0"/>
                </a:lnTo>
                <a:lnTo>
                  <a:pt x="2223616" y="518843"/>
                </a:lnTo>
                <a:lnTo>
                  <a:pt x="0" y="51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53170" y="8486799"/>
            <a:ext cx="2091812" cy="541971"/>
          </a:xfrm>
          <a:custGeom>
            <a:avLst/>
            <a:gdLst/>
            <a:ahLst/>
            <a:cxnLst/>
            <a:rect r="r" b="b" t="t" l="l"/>
            <a:pathLst>
              <a:path h="541971" w="2091812">
                <a:moveTo>
                  <a:pt x="0" y="0"/>
                </a:moveTo>
                <a:lnTo>
                  <a:pt x="2091812" y="0"/>
                </a:lnTo>
                <a:lnTo>
                  <a:pt x="2091812" y="541971"/>
                </a:lnTo>
                <a:lnTo>
                  <a:pt x="0" y="54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19" t="0" r="-551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39286" y="7821449"/>
            <a:ext cx="3304120" cy="4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2"/>
              </a:lnSpc>
              <a:spcBef>
                <a:spcPct val="0"/>
              </a:spcBef>
            </a:pPr>
            <a:r>
              <a:rPr lang="en-US" sz="3102" spc="93">
                <a:solidFill>
                  <a:srgbClr val="00000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SHORT EYE CLOSURE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4107" y="7771797"/>
            <a:ext cx="7622894" cy="40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3"/>
              </a:lnSpc>
              <a:spcBef>
                <a:spcPct val="0"/>
              </a:spcBef>
            </a:pPr>
            <a:r>
              <a:rPr lang="en-US" b="true" sz="2366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→ buzzer/voice alert.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99798" y="8683192"/>
            <a:ext cx="4091555" cy="40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sz="3072" spc="92">
                <a:solidFill>
                  <a:srgbClr val="00000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LONG UNRESPONSIVENES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04107" y="8642830"/>
            <a:ext cx="7622894" cy="40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3"/>
              </a:lnSpc>
              <a:spcBef>
                <a:spcPct val="0"/>
              </a:spcBef>
            </a:pPr>
            <a:r>
              <a:rPr lang="en-US" b="true" sz="2366">
                <a:solidFill>
                  <a:srgbClr val="2642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→ emergency alarms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675407">
            <a:off x="4685069" y="1169788"/>
            <a:ext cx="1588089" cy="1446605"/>
          </a:xfrm>
          <a:custGeom>
            <a:avLst/>
            <a:gdLst/>
            <a:ahLst/>
            <a:cxnLst/>
            <a:rect r="r" b="b" t="t" l="l"/>
            <a:pathLst>
              <a:path h="1446605" w="1588089">
                <a:moveTo>
                  <a:pt x="0" y="0"/>
                </a:moveTo>
                <a:lnTo>
                  <a:pt x="1588090" y="0"/>
                </a:lnTo>
                <a:lnTo>
                  <a:pt x="1588090" y="1446605"/>
                </a:lnTo>
                <a:lnTo>
                  <a:pt x="0" y="1446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8055">
            <a:off x="5411008" y="-3144684"/>
            <a:ext cx="12902170" cy="12698178"/>
          </a:xfrm>
          <a:custGeom>
            <a:avLst/>
            <a:gdLst/>
            <a:ahLst/>
            <a:cxnLst/>
            <a:rect r="r" b="b" t="t" l="l"/>
            <a:pathLst>
              <a:path h="12698178" w="12902170">
                <a:moveTo>
                  <a:pt x="0" y="0"/>
                </a:moveTo>
                <a:lnTo>
                  <a:pt x="12902170" y="0"/>
                </a:lnTo>
                <a:lnTo>
                  <a:pt x="12902170" y="12698179"/>
                </a:lnTo>
                <a:lnTo>
                  <a:pt x="0" y="12698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32" t="-4952" r="-22232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4991835" y="6585727"/>
            <a:ext cx="5031053" cy="3390947"/>
          </a:xfrm>
          <a:custGeom>
            <a:avLst/>
            <a:gdLst/>
            <a:ahLst/>
            <a:cxnLst/>
            <a:rect r="r" b="b" t="t" l="l"/>
            <a:pathLst>
              <a:path h="3390947" w="5031053">
                <a:moveTo>
                  <a:pt x="5031053" y="3390947"/>
                </a:moveTo>
                <a:lnTo>
                  <a:pt x="0" y="3390947"/>
                </a:lnTo>
                <a:lnTo>
                  <a:pt x="0" y="0"/>
                </a:lnTo>
                <a:lnTo>
                  <a:pt x="5031053" y="0"/>
                </a:lnTo>
                <a:lnTo>
                  <a:pt x="5031053" y="3390947"/>
                </a:lnTo>
                <a:close/>
              </a:path>
            </a:pathLst>
          </a:custGeom>
          <a:blipFill>
            <a:blip r:embed="rId4"/>
            <a:stretch>
              <a:fillRect l="-24475" t="0" r="-2447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271996"/>
            <a:ext cx="9345634" cy="10558996"/>
            <a:chOff x="0" y="0"/>
            <a:chExt cx="5624576" cy="6354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28" y="-15494"/>
              <a:ext cx="6457061" cy="6428613"/>
            </a:xfrm>
            <a:custGeom>
              <a:avLst/>
              <a:gdLst/>
              <a:ahLst/>
              <a:cxnLst/>
              <a:rect r="r" b="b" t="t" l="l"/>
              <a:pathLst>
                <a:path h="6428613" w="6457061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blipFill>
              <a:blip r:embed="rId5"/>
              <a:stretch>
                <a:fillRect l="-20935" t="0" r="-2093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163591" y="1028700"/>
            <a:ext cx="11601807" cy="9258300"/>
          </a:xfrm>
          <a:custGeom>
            <a:avLst/>
            <a:gdLst/>
            <a:ahLst/>
            <a:cxnLst/>
            <a:rect r="r" b="b" t="t" l="l"/>
            <a:pathLst>
              <a:path h="9258300" w="11601807">
                <a:moveTo>
                  <a:pt x="0" y="0"/>
                </a:moveTo>
                <a:lnTo>
                  <a:pt x="11601807" y="0"/>
                </a:lnTo>
                <a:lnTo>
                  <a:pt x="1160180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6246" y="494984"/>
            <a:ext cx="8315758" cy="124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99"/>
              </a:lnSpc>
              <a:spcBef>
                <a:spcPct val="0"/>
              </a:spcBef>
            </a:pPr>
            <a:r>
              <a:rPr lang="en-US" sz="9399">
                <a:solidFill>
                  <a:srgbClr val="264250"/>
                </a:solidFill>
                <a:latin typeface="WC Mano Negra Bold"/>
                <a:ea typeface="WC Mano Negra Bold"/>
                <a:cs typeface="WC Mano Negra Bold"/>
                <a:sym typeface="WC Mano Negra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6493">
            <a:off x="949914" y="110988"/>
            <a:ext cx="2647764" cy="2411872"/>
          </a:xfrm>
          <a:custGeom>
            <a:avLst/>
            <a:gdLst/>
            <a:ahLst/>
            <a:cxnLst/>
            <a:rect r="r" b="b" t="t" l="l"/>
            <a:pathLst>
              <a:path h="2411872" w="2647764">
                <a:moveTo>
                  <a:pt x="0" y="0"/>
                </a:moveTo>
                <a:lnTo>
                  <a:pt x="2647764" y="0"/>
                </a:lnTo>
                <a:lnTo>
                  <a:pt x="2647764" y="2411873"/>
                </a:lnTo>
                <a:lnTo>
                  <a:pt x="0" y="241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7348" y="658699"/>
            <a:ext cx="11240033" cy="8969603"/>
          </a:xfrm>
          <a:custGeom>
            <a:avLst/>
            <a:gdLst/>
            <a:ahLst/>
            <a:cxnLst/>
            <a:rect r="r" b="b" t="t" l="l"/>
            <a:pathLst>
              <a:path h="8969603" w="11240033">
                <a:moveTo>
                  <a:pt x="0" y="0"/>
                </a:moveTo>
                <a:lnTo>
                  <a:pt x="11240033" y="0"/>
                </a:lnTo>
                <a:lnTo>
                  <a:pt x="11240033" y="8969602"/>
                </a:lnTo>
                <a:lnTo>
                  <a:pt x="0" y="8969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DAGj7ouzeMM</dc:identifier>
  <dcterms:modified xsi:type="dcterms:W3CDTF">2011-08-01T06:04:30Z</dcterms:modified>
  <cp:revision>1</cp:revision>
  <dc:title>Title: Drowsiness Detection and Accident Prevention System</dc:title>
</cp:coreProperties>
</file>